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753600" cy="7315200"/>
  <p:notesSz cx="9753600" cy="7315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24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31520" y="2267712"/>
            <a:ext cx="8290560" cy="1536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63040" y="4096512"/>
            <a:ext cx="682752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7680" y="1682496"/>
            <a:ext cx="424281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23104" y="1682496"/>
            <a:ext cx="424281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3957" y="604038"/>
            <a:ext cx="2192655" cy="485775"/>
          </a:xfrm>
          <a:custGeom>
            <a:avLst/>
            <a:gdLst/>
            <a:ahLst/>
            <a:cxnLst/>
            <a:rect l="l" t="t" r="r" b="b"/>
            <a:pathLst>
              <a:path w="2192655" h="485775">
                <a:moveTo>
                  <a:pt x="1459256" y="471195"/>
                </a:moveTo>
                <a:lnTo>
                  <a:pt x="1421368" y="471195"/>
                </a:lnTo>
                <a:lnTo>
                  <a:pt x="1290482" y="470517"/>
                </a:lnTo>
                <a:lnTo>
                  <a:pt x="1242523" y="469527"/>
                </a:lnTo>
                <a:lnTo>
                  <a:pt x="1226512" y="469364"/>
                </a:lnTo>
                <a:lnTo>
                  <a:pt x="35045" y="469364"/>
                </a:lnTo>
                <a:lnTo>
                  <a:pt x="24979" y="468823"/>
                </a:lnTo>
                <a:lnTo>
                  <a:pt x="15456" y="467859"/>
                </a:lnTo>
                <a:lnTo>
                  <a:pt x="7868" y="465409"/>
                </a:lnTo>
                <a:lnTo>
                  <a:pt x="2551" y="460769"/>
                </a:lnTo>
                <a:lnTo>
                  <a:pt x="0" y="454253"/>
                </a:lnTo>
                <a:lnTo>
                  <a:pt x="707" y="446174"/>
                </a:lnTo>
                <a:lnTo>
                  <a:pt x="6825" y="39412"/>
                </a:lnTo>
                <a:lnTo>
                  <a:pt x="6941" y="31699"/>
                </a:lnTo>
                <a:lnTo>
                  <a:pt x="7061" y="23699"/>
                </a:lnTo>
                <a:lnTo>
                  <a:pt x="7177" y="15986"/>
                </a:lnTo>
                <a:lnTo>
                  <a:pt x="7212" y="13700"/>
                </a:lnTo>
                <a:lnTo>
                  <a:pt x="7308" y="7297"/>
                </a:lnTo>
                <a:lnTo>
                  <a:pt x="2082339" y="625"/>
                </a:lnTo>
                <a:lnTo>
                  <a:pt x="2088880" y="390"/>
                </a:lnTo>
                <a:lnTo>
                  <a:pt x="2095892" y="0"/>
                </a:lnTo>
                <a:lnTo>
                  <a:pt x="2104047" y="0"/>
                </a:lnTo>
                <a:lnTo>
                  <a:pt x="2149061" y="7297"/>
                </a:lnTo>
                <a:lnTo>
                  <a:pt x="2150729" y="11415"/>
                </a:lnTo>
                <a:lnTo>
                  <a:pt x="2152397" y="13700"/>
                </a:lnTo>
                <a:lnTo>
                  <a:pt x="2152397" y="15986"/>
                </a:lnTo>
                <a:lnTo>
                  <a:pt x="2155733" y="23699"/>
                </a:lnTo>
                <a:lnTo>
                  <a:pt x="2157401" y="31699"/>
                </a:lnTo>
                <a:lnTo>
                  <a:pt x="2160738" y="39412"/>
                </a:lnTo>
                <a:lnTo>
                  <a:pt x="2162379" y="67787"/>
                </a:lnTo>
                <a:lnTo>
                  <a:pt x="2166663" y="126193"/>
                </a:lnTo>
                <a:lnTo>
                  <a:pt x="2172628" y="194610"/>
                </a:lnTo>
                <a:lnTo>
                  <a:pt x="2179313" y="253016"/>
                </a:lnTo>
                <a:lnTo>
                  <a:pt x="2185759" y="281391"/>
                </a:lnTo>
                <a:lnTo>
                  <a:pt x="2189799" y="294077"/>
                </a:lnTo>
                <a:lnTo>
                  <a:pt x="2190554" y="306817"/>
                </a:lnTo>
                <a:lnTo>
                  <a:pt x="2189746" y="319557"/>
                </a:lnTo>
                <a:lnTo>
                  <a:pt x="2189095" y="332243"/>
                </a:lnTo>
                <a:lnTo>
                  <a:pt x="2189382" y="343522"/>
                </a:lnTo>
                <a:lnTo>
                  <a:pt x="2191206" y="377399"/>
                </a:lnTo>
                <a:lnTo>
                  <a:pt x="2191671" y="388296"/>
                </a:lnTo>
                <a:lnTo>
                  <a:pt x="2191671" y="469527"/>
                </a:lnTo>
                <a:lnTo>
                  <a:pt x="1511402" y="469527"/>
                </a:lnTo>
                <a:lnTo>
                  <a:pt x="1498213" y="469787"/>
                </a:lnTo>
                <a:lnTo>
                  <a:pt x="1471274" y="470986"/>
                </a:lnTo>
                <a:lnTo>
                  <a:pt x="1469807" y="470986"/>
                </a:lnTo>
                <a:lnTo>
                  <a:pt x="1459256" y="471195"/>
                </a:lnTo>
                <a:close/>
              </a:path>
              <a:path w="2192655" h="485775">
                <a:moveTo>
                  <a:pt x="454800" y="481203"/>
                </a:moveTo>
                <a:lnTo>
                  <a:pt x="442403" y="481203"/>
                </a:lnTo>
                <a:lnTo>
                  <a:pt x="297372" y="477867"/>
                </a:lnTo>
                <a:lnTo>
                  <a:pt x="211004" y="472863"/>
                </a:lnTo>
                <a:lnTo>
                  <a:pt x="52743" y="469527"/>
                </a:lnTo>
                <a:lnTo>
                  <a:pt x="44730" y="469527"/>
                </a:lnTo>
                <a:lnTo>
                  <a:pt x="36500" y="469364"/>
                </a:lnTo>
                <a:lnTo>
                  <a:pt x="1226512" y="469364"/>
                </a:lnTo>
                <a:lnTo>
                  <a:pt x="571460" y="477867"/>
                </a:lnTo>
                <a:lnTo>
                  <a:pt x="525512" y="477867"/>
                </a:lnTo>
                <a:lnTo>
                  <a:pt x="521533" y="478030"/>
                </a:lnTo>
                <a:lnTo>
                  <a:pt x="520283" y="478030"/>
                </a:lnTo>
                <a:lnTo>
                  <a:pt x="505804" y="479274"/>
                </a:lnTo>
                <a:lnTo>
                  <a:pt x="499439" y="479535"/>
                </a:lnTo>
                <a:lnTo>
                  <a:pt x="485027" y="480499"/>
                </a:lnTo>
                <a:lnTo>
                  <a:pt x="470921" y="480995"/>
                </a:lnTo>
                <a:lnTo>
                  <a:pt x="454800" y="481203"/>
                </a:lnTo>
                <a:close/>
              </a:path>
              <a:path w="2192655" h="485775">
                <a:moveTo>
                  <a:pt x="1894818" y="482315"/>
                </a:moveTo>
                <a:lnTo>
                  <a:pt x="1841517" y="481759"/>
                </a:lnTo>
                <a:lnTo>
                  <a:pt x="1741019" y="477111"/>
                </a:lnTo>
                <a:lnTo>
                  <a:pt x="1646809" y="476016"/>
                </a:lnTo>
                <a:lnTo>
                  <a:pt x="1599399" y="474531"/>
                </a:lnTo>
                <a:lnTo>
                  <a:pt x="1511402" y="469527"/>
                </a:lnTo>
                <a:lnTo>
                  <a:pt x="2191671" y="469527"/>
                </a:lnTo>
                <a:lnTo>
                  <a:pt x="2191671" y="481759"/>
                </a:lnTo>
                <a:lnTo>
                  <a:pt x="2001841" y="481759"/>
                </a:lnTo>
                <a:lnTo>
                  <a:pt x="2030927" y="482061"/>
                </a:lnTo>
                <a:lnTo>
                  <a:pt x="1894818" y="482315"/>
                </a:lnTo>
                <a:close/>
              </a:path>
              <a:path w="2192655" h="485775">
                <a:moveTo>
                  <a:pt x="541522" y="478030"/>
                </a:moveTo>
                <a:lnTo>
                  <a:pt x="525512" y="477867"/>
                </a:lnTo>
                <a:lnTo>
                  <a:pt x="569598" y="477867"/>
                </a:lnTo>
                <a:lnTo>
                  <a:pt x="541522" y="478030"/>
                </a:lnTo>
                <a:close/>
              </a:path>
              <a:path w="2192655" h="485775">
                <a:moveTo>
                  <a:pt x="2030927" y="482061"/>
                </a:moveTo>
                <a:lnTo>
                  <a:pt x="2001841" y="481759"/>
                </a:lnTo>
                <a:lnTo>
                  <a:pt x="2192431" y="481759"/>
                </a:lnTo>
                <a:lnTo>
                  <a:pt x="2030927" y="482061"/>
                </a:lnTo>
                <a:close/>
              </a:path>
              <a:path w="2192655" h="485775">
                <a:moveTo>
                  <a:pt x="2145277" y="485243"/>
                </a:moveTo>
                <a:lnTo>
                  <a:pt x="2129097" y="485243"/>
                </a:lnTo>
                <a:lnTo>
                  <a:pt x="2055440" y="482315"/>
                </a:lnTo>
                <a:lnTo>
                  <a:pt x="2030927" y="482061"/>
                </a:lnTo>
                <a:lnTo>
                  <a:pt x="2192431" y="481759"/>
                </a:lnTo>
                <a:lnTo>
                  <a:pt x="2191671" y="481759"/>
                </a:lnTo>
                <a:lnTo>
                  <a:pt x="2191671" y="484551"/>
                </a:lnTo>
                <a:lnTo>
                  <a:pt x="2145277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46299" y="566297"/>
            <a:ext cx="2165350" cy="474345"/>
          </a:xfrm>
          <a:custGeom>
            <a:avLst/>
            <a:gdLst/>
            <a:ahLst/>
            <a:cxnLst/>
            <a:rect l="l" t="t" r="r" b="b"/>
            <a:pathLst>
              <a:path w="2165350" h="474344">
                <a:moveTo>
                  <a:pt x="2165034" y="473905"/>
                </a:moveTo>
                <a:lnTo>
                  <a:pt x="0" y="463897"/>
                </a:lnTo>
                <a:lnTo>
                  <a:pt x="0" y="173144"/>
                </a:lnTo>
                <a:lnTo>
                  <a:pt x="10008" y="26689"/>
                </a:lnTo>
                <a:lnTo>
                  <a:pt x="1076484" y="0"/>
                </a:lnTo>
                <a:lnTo>
                  <a:pt x="2136677" y="11676"/>
                </a:lnTo>
                <a:lnTo>
                  <a:pt x="2165034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31286" y="545853"/>
            <a:ext cx="2197100" cy="506730"/>
          </a:xfrm>
          <a:custGeom>
            <a:avLst/>
            <a:gdLst/>
            <a:ahLst/>
            <a:cxnLst/>
            <a:rect l="l" t="t" r="r" b="b"/>
            <a:pathLst>
              <a:path w="2197100" h="506730">
                <a:moveTo>
                  <a:pt x="1710887" y="2540"/>
                </a:moveTo>
                <a:lnTo>
                  <a:pt x="1448373" y="2540"/>
                </a:lnTo>
                <a:lnTo>
                  <a:pt x="1547777" y="0"/>
                </a:lnTo>
                <a:lnTo>
                  <a:pt x="1668212" y="0"/>
                </a:lnTo>
                <a:lnTo>
                  <a:pt x="1710887" y="2540"/>
                </a:lnTo>
                <a:close/>
              </a:path>
              <a:path w="2197100" h="506730">
                <a:moveTo>
                  <a:pt x="2196727" y="506730"/>
                </a:moveTo>
                <a:lnTo>
                  <a:pt x="2113324" y="506730"/>
                </a:lnTo>
                <a:lnTo>
                  <a:pt x="2060206" y="504190"/>
                </a:lnTo>
                <a:lnTo>
                  <a:pt x="1846924" y="504190"/>
                </a:lnTo>
                <a:lnTo>
                  <a:pt x="1746432" y="499110"/>
                </a:lnTo>
                <a:lnTo>
                  <a:pt x="1699327" y="499110"/>
                </a:lnTo>
                <a:lnTo>
                  <a:pt x="1604812" y="496570"/>
                </a:lnTo>
                <a:lnTo>
                  <a:pt x="1516815" y="491490"/>
                </a:lnTo>
                <a:lnTo>
                  <a:pt x="29764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6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7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63"/>
                </a:lnTo>
                <a:lnTo>
                  <a:pt x="0" y="178118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598" y="46990"/>
                </a:lnTo>
                <a:lnTo>
                  <a:pt x="77825" y="39370"/>
                </a:lnTo>
                <a:lnTo>
                  <a:pt x="130483" y="34290"/>
                </a:lnTo>
                <a:lnTo>
                  <a:pt x="231083" y="26670"/>
                </a:lnTo>
                <a:lnTo>
                  <a:pt x="277322" y="21590"/>
                </a:lnTo>
                <a:lnTo>
                  <a:pt x="300060" y="20320"/>
                </a:lnTo>
                <a:lnTo>
                  <a:pt x="367153" y="12700"/>
                </a:lnTo>
                <a:lnTo>
                  <a:pt x="389712" y="11430"/>
                </a:lnTo>
                <a:lnTo>
                  <a:pt x="525211" y="11430"/>
                </a:lnTo>
                <a:lnTo>
                  <a:pt x="597021" y="10160"/>
                </a:lnTo>
                <a:lnTo>
                  <a:pt x="1062903" y="8890"/>
                </a:lnTo>
                <a:lnTo>
                  <a:pt x="1129458" y="7620"/>
                </a:lnTo>
                <a:lnTo>
                  <a:pt x="1242134" y="7620"/>
                </a:lnTo>
                <a:lnTo>
                  <a:pt x="1284168" y="6350"/>
                </a:lnTo>
                <a:lnTo>
                  <a:pt x="1329414" y="6350"/>
                </a:lnTo>
                <a:lnTo>
                  <a:pt x="1418099" y="2540"/>
                </a:lnTo>
                <a:lnTo>
                  <a:pt x="1731918" y="2540"/>
                </a:lnTo>
                <a:lnTo>
                  <a:pt x="1963318" y="8890"/>
                </a:lnTo>
                <a:lnTo>
                  <a:pt x="2024427" y="13970"/>
                </a:lnTo>
                <a:lnTo>
                  <a:pt x="2085535" y="21590"/>
                </a:lnTo>
                <a:lnTo>
                  <a:pt x="2113324" y="21590"/>
                </a:lnTo>
                <a:lnTo>
                  <a:pt x="2133966" y="24130"/>
                </a:lnTo>
                <a:lnTo>
                  <a:pt x="2143584" y="26670"/>
                </a:lnTo>
                <a:lnTo>
                  <a:pt x="2153358" y="27940"/>
                </a:lnTo>
                <a:lnTo>
                  <a:pt x="2153468" y="29210"/>
                </a:lnTo>
                <a:lnTo>
                  <a:pt x="1476279" y="29210"/>
                </a:lnTo>
                <a:lnTo>
                  <a:pt x="1437654" y="30480"/>
                </a:lnTo>
                <a:lnTo>
                  <a:pt x="1399486" y="30480"/>
                </a:lnTo>
                <a:lnTo>
                  <a:pt x="1383404" y="31750"/>
                </a:lnTo>
                <a:lnTo>
                  <a:pt x="1310372" y="31750"/>
                </a:lnTo>
                <a:lnTo>
                  <a:pt x="1257510" y="33020"/>
                </a:lnTo>
                <a:lnTo>
                  <a:pt x="1196474" y="33020"/>
                </a:lnTo>
                <a:lnTo>
                  <a:pt x="1129308" y="34290"/>
                </a:lnTo>
                <a:lnTo>
                  <a:pt x="462482" y="36830"/>
                </a:lnTo>
                <a:lnTo>
                  <a:pt x="408707" y="38100"/>
                </a:lnTo>
                <a:lnTo>
                  <a:pt x="327101" y="45720"/>
                </a:lnTo>
                <a:lnTo>
                  <a:pt x="245750" y="49530"/>
                </a:lnTo>
                <a:lnTo>
                  <a:pt x="106421" y="60960"/>
                </a:lnTo>
                <a:lnTo>
                  <a:pt x="59978" y="66040"/>
                </a:lnTo>
                <a:lnTo>
                  <a:pt x="43369" y="66040"/>
                </a:lnTo>
                <a:lnTo>
                  <a:pt x="40033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8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18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8" y="461010"/>
                </a:lnTo>
                <a:lnTo>
                  <a:pt x="69568" y="462280"/>
                </a:lnTo>
                <a:lnTo>
                  <a:pt x="102499" y="463550"/>
                </a:lnTo>
                <a:lnTo>
                  <a:pt x="213158" y="463550"/>
                </a:lnTo>
                <a:lnTo>
                  <a:pt x="288933" y="468630"/>
                </a:lnTo>
                <a:lnTo>
                  <a:pt x="326821" y="469900"/>
                </a:lnTo>
                <a:lnTo>
                  <a:pt x="412781" y="469900"/>
                </a:lnTo>
                <a:lnTo>
                  <a:pt x="436664" y="471170"/>
                </a:lnTo>
                <a:lnTo>
                  <a:pt x="1781009" y="471170"/>
                </a:lnTo>
                <a:lnTo>
                  <a:pt x="1797509" y="472440"/>
                </a:lnTo>
                <a:lnTo>
                  <a:pt x="1896505" y="476250"/>
                </a:lnTo>
                <a:lnTo>
                  <a:pt x="1945392" y="480060"/>
                </a:lnTo>
                <a:lnTo>
                  <a:pt x="2043167" y="485140"/>
                </a:lnTo>
                <a:lnTo>
                  <a:pt x="2092054" y="486410"/>
                </a:lnTo>
                <a:lnTo>
                  <a:pt x="2196727" y="486410"/>
                </a:lnTo>
                <a:lnTo>
                  <a:pt x="2196727" y="506730"/>
                </a:lnTo>
                <a:close/>
              </a:path>
              <a:path w="2197100" h="506730">
                <a:moveTo>
                  <a:pt x="485296" y="11430"/>
                </a:moveTo>
                <a:lnTo>
                  <a:pt x="411966" y="11430"/>
                </a:lnTo>
                <a:lnTo>
                  <a:pt x="436409" y="10160"/>
                </a:lnTo>
                <a:lnTo>
                  <a:pt x="485296" y="11430"/>
                </a:lnTo>
                <a:close/>
              </a:path>
              <a:path w="2197100" h="506730">
                <a:moveTo>
                  <a:pt x="2196727" y="486410"/>
                </a:moveTo>
                <a:lnTo>
                  <a:pt x="2110345" y="486410"/>
                </a:lnTo>
                <a:lnTo>
                  <a:pt x="2147239" y="485140"/>
                </a:lnTo>
                <a:lnTo>
                  <a:pt x="2166702" y="485140"/>
                </a:lnTo>
                <a:lnTo>
                  <a:pt x="2168896" y="457200"/>
                </a:lnTo>
                <a:lnTo>
                  <a:pt x="2168996" y="455930"/>
                </a:lnTo>
                <a:lnTo>
                  <a:pt x="2169683" y="443230"/>
                </a:lnTo>
                <a:lnTo>
                  <a:pt x="2169752" y="441960"/>
                </a:lnTo>
                <a:lnTo>
                  <a:pt x="2170038" y="430530"/>
                </a:lnTo>
                <a:lnTo>
                  <a:pt x="2169148" y="420370"/>
                </a:lnTo>
                <a:lnTo>
                  <a:pt x="2167745" y="403860"/>
                </a:lnTo>
                <a:lnTo>
                  <a:pt x="2166989" y="392430"/>
                </a:lnTo>
                <a:lnTo>
                  <a:pt x="2166932" y="389890"/>
                </a:lnTo>
                <a:lnTo>
                  <a:pt x="2166817" y="384810"/>
                </a:lnTo>
                <a:lnTo>
                  <a:pt x="2166702" y="373380"/>
                </a:lnTo>
                <a:lnTo>
                  <a:pt x="2170038" y="365760"/>
                </a:lnTo>
                <a:lnTo>
                  <a:pt x="2168370" y="358140"/>
                </a:lnTo>
                <a:lnTo>
                  <a:pt x="2168370" y="350520"/>
                </a:lnTo>
                <a:lnTo>
                  <a:pt x="2166702" y="344170"/>
                </a:lnTo>
                <a:lnTo>
                  <a:pt x="2165034" y="336550"/>
                </a:lnTo>
                <a:lnTo>
                  <a:pt x="2154519" y="251460"/>
                </a:lnTo>
                <a:lnTo>
                  <a:pt x="2149061" y="182880"/>
                </a:lnTo>
                <a:lnTo>
                  <a:pt x="2144964" y="124460"/>
                </a:lnTo>
                <a:lnTo>
                  <a:pt x="2143349" y="96520"/>
                </a:lnTo>
                <a:lnTo>
                  <a:pt x="2133341" y="69850"/>
                </a:lnTo>
                <a:lnTo>
                  <a:pt x="2131777" y="62230"/>
                </a:lnTo>
                <a:lnTo>
                  <a:pt x="2128340" y="58420"/>
                </a:lnTo>
                <a:lnTo>
                  <a:pt x="2121156" y="55880"/>
                </a:lnTo>
                <a:lnTo>
                  <a:pt x="2108350" y="54610"/>
                </a:lnTo>
                <a:lnTo>
                  <a:pt x="2100202" y="54610"/>
                </a:lnTo>
                <a:lnTo>
                  <a:pt x="2095313" y="53340"/>
                </a:lnTo>
                <a:lnTo>
                  <a:pt x="2033389" y="44450"/>
                </a:lnTo>
                <a:lnTo>
                  <a:pt x="1971466" y="39370"/>
                </a:lnTo>
                <a:lnTo>
                  <a:pt x="1921643" y="36830"/>
                </a:lnTo>
                <a:lnTo>
                  <a:pt x="1821545" y="34290"/>
                </a:lnTo>
                <a:lnTo>
                  <a:pt x="1721447" y="30480"/>
                </a:lnTo>
                <a:lnTo>
                  <a:pt x="1671624" y="29210"/>
                </a:lnTo>
                <a:lnTo>
                  <a:pt x="2153468" y="29210"/>
                </a:lnTo>
                <a:lnTo>
                  <a:pt x="2153578" y="30480"/>
                </a:lnTo>
                <a:lnTo>
                  <a:pt x="2153688" y="31750"/>
                </a:lnTo>
                <a:lnTo>
                  <a:pt x="2153798" y="33020"/>
                </a:lnTo>
                <a:lnTo>
                  <a:pt x="2153908" y="34290"/>
                </a:lnTo>
                <a:lnTo>
                  <a:pt x="2154018" y="35560"/>
                </a:lnTo>
                <a:lnTo>
                  <a:pt x="2154128" y="36830"/>
                </a:lnTo>
                <a:lnTo>
                  <a:pt x="2154800" y="46990"/>
                </a:lnTo>
                <a:lnTo>
                  <a:pt x="2154875" y="48260"/>
                </a:lnTo>
                <a:lnTo>
                  <a:pt x="2154950" y="49530"/>
                </a:lnTo>
                <a:lnTo>
                  <a:pt x="2155026" y="50800"/>
                </a:lnTo>
                <a:lnTo>
                  <a:pt x="2155219" y="53340"/>
                </a:lnTo>
                <a:lnTo>
                  <a:pt x="2155316" y="54610"/>
                </a:lnTo>
                <a:lnTo>
                  <a:pt x="2155413" y="55880"/>
                </a:lnTo>
                <a:lnTo>
                  <a:pt x="2155510" y="57150"/>
                </a:lnTo>
                <a:lnTo>
                  <a:pt x="2155607" y="58420"/>
                </a:lnTo>
                <a:lnTo>
                  <a:pt x="2155703" y="59690"/>
                </a:lnTo>
                <a:lnTo>
                  <a:pt x="2156694" y="68580"/>
                </a:lnTo>
                <a:lnTo>
                  <a:pt x="2160030" y="76200"/>
                </a:lnTo>
                <a:lnTo>
                  <a:pt x="2161698" y="83820"/>
                </a:lnTo>
                <a:lnTo>
                  <a:pt x="2165034" y="91440"/>
                </a:lnTo>
                <a:lnTo>
                  <a:pt x="2166836" y="120650"/>
                </a:lnTo>
                <a:lnTo>
                  <a:pt x="2171365" y="178118"/>
                </a:lnTo>
                <a:lnTo>
                  <a:pt x="2177645" y="246380"/>
                </a:lnTo>
                <a:lnTo>
                  <a:pt x="2184250" y="304800"/>
                </a:lnTo>
                <a:lnTo>
                  <a:pt x="2190055" y="334010"/>
                </a:lnTo>
                <a:lnTo>
                  <a:pt x="2194095" y="346710"/>
                </a:lnTo>
                <a:lnTo>
                  <a:pt x="2194775" y="358140"/>
                </a:lnTo>
                <a:lnTo>
                  <a:pt x="2194770" y="360680"/>
                </a:lnTo>
                <a:lnTo>
                  <a:pt x="2193978" y="373380"/>
                </a:lnTo>
                <a:lnTo>
                  <a:pt x="2193457" y="383540"/>
                </a:lnTo>
                <a:lnTo>
                  <a:pt x="2193535" y="389890"/>
                </a:lnTo>
                <a:lnTo>
                  <a:pt x="2193606" y="392430"/>
                </a:lnTo>
                <a:lnTo>
                  <a:pt x="2193678" y="394970"/>
                </a:lnTo>
                <a:lnTo>
                  <a:pt x="2194434" y="406400"/>
                </a:lnTo>
                <a:lnTo>
                  <a:pt x="2196727" y="427990"/>
                </a:lnTo>
                <a:lnTo>
                  <a:pt x="2196727" y="486410"/>
                </a:lnTo>
                <a:close/>
              </a:path>
              <a:path w="2197100" h="506730">
                <a:moveTo>
                  <a:pt x="616502" y="38100"/>
                </a:moveTo>
                <a:lnTo>
                  <a:pt x="570034" y="38100"/>
                </a:lnTo>
                <a:lnTo>
                  <a:pt x="516258" y="36830"/>
                </a:lnTo>
                <a:lnTo>
                  <a:pt x="712011" y="36830"/>
                </a:lnTo>
                <a:lnTo>
                  <a:pt x="616502" y="38100"/>
                </a:lnTo>
                <a:close/>
              </a:path>
              <a:path w="2197100" h="506730">
                <a:moveTo>
                  <a:pt x="213158" y="463550"/>
                </a:moveTo>
                <a:lnTo>
                  <a:pt x="118643" y="463550"/>
                </a:lnTo>
                <a:lnTo>
                  <a:pt x="142119" y="462280"/>
                </a:lnTo>
                <a:lnTo>
                  <a:pt x="189682" y="462280"/>
                </a:lnTo>
                <a:lnTo>
                  <a:pt x="213158" y="463550"/>
                </a:lnTo>
                <a:close/>
              </a:path>
              <a:path w="2197100" h="506730">
                <a:moveTo>
                  <a:pt x="1781009" y="471170"/>
                </a:moveTo>
                <a:lnTo>
                  <a:pt x="737583" y="471170"/>
                </a:lnTo>
                <a:lnTo>
                  <a:pt x="792911" y="469900"/>
                </a:lnTo>
                <a:lnTo>
                  <a:pt x="854002" y="469900"/>
                </a:lnTo>
                <a:lnTo>
                  <a:pt x="1195601" y="464820"/>
                </a:lnTo>
                <a:lnTo>
                  <a:pt x="1261093" y="464820"/>
                </a:lnTo>
                <a:lnTo>
                  <a:pt x="1322289" y="463550"/>
                </a:lnTo>
                <a:lnTo>
                  <a:pt x="1377754" y="463550"/>
                </a:lnTo>
                <a:lnTo>
                  <a:pt x="1426049" y="462280"/>
                </a:lnTo>
                <a:lnTo>
                  <a:pt x="1495387" y="462280"/>
                </a:lnTo>
                <a:lnTo>
                  <a:pt x="1513556" y="463550"/>
                </a:lnTo>
                <a:lnTo>
                  <a:pt x="1559795" y="466090"/>
                </a:lnTo>
                <a:lnTo>
                  <a:pt x="1604812" y="466090"/>
                </a:lnTo>
                <a:lnTo>
                  <a:pt x="1644889" y="467360"/>
                </a:lnTo>
                <a:lnTo>
                  <a:pt x="1724433" y="467360"/>
                </a:lnTo>
                <a:lnTo>
                  <a:pt x="1764510" y="469900"/>
                </a:lnTo>
                <a:lnTo>
                  <a:pt x="1781009" y="471170"/>
                </a:lnTo>
                <a:close/>
              </a:path>
              <a:path w="2197100" h="506730">
                <a:moveTo>
                  <a:pt x="511217" y="501650"/>
                </a:moveTo>
                <a:lnTo>
                  <a:pt x="339195" y="501650"/>
                </a:lnTo>
                <a:lnTo>
                  <a:pt x="302785" y="500380"/>
                </a:lnTo>
                <a:lnTo>
                  <a:pt x="216417" y="495300"/>
                </a:lnTo>
                <a:lnTo>
                  <a:pt x="98401" y="491490"/>
                </a:lnTo>
                <a:lnTo>
                  <a:pt x="1199666" y="491490"/>
                </a:lnTo>
                <a:lnTo>
                  <a:pt x="1153867" y="492760"/>
                </a:lnTo>
                <a:lnTo>
                  <a:pt x="1097236" y="492760"/>
                </a:lnTo>
                <a:lnTo>
                  <a:pt x="681624" y="499110"/>
                </a:lnTo>
                <a:lnTo>
                  <a:pt x="624993" y="499110"/>
                </a:lnTo>
                <a:lnTo>
                  <a:pt x="579194" y="500380"/>
                </a:lnTo>
                <a:lnTo>
                  <a:pt x="524559" y="500380"/>
                </a:lnTo>
                <a:lnTo>
                  <a:pt x="511217" y="501650"/>
                </a:lnTo>
                <a:close/>
              </a:path>
              <a:path w="2197100" h="506730">
                <a:moveTo>
                  <a:pt x="1477858" y="492760"/>
                </a:moveTo>
                <a:lnTo>
                  <a:pt x="1294633" y="492760"/>
                </a:lnTo>
                <a:lnTo>
                  <a:pt x="1247936" y="491490"/>
                </a:lnTo>
                <a:lnTo>
                  <a:pt x="1503626" y="491490"/>
                </a:lnTo>
                <a:lnTo>
                  <a:pt x="1477858" y="492760"/>
                </a:lnTo>
                <a:close/>
              </a:path>
              <a:path w="2197100" h="506730">
                <a:moveTo>
                  <a:pt x="462228" y="502920"/>
                </a:moveTo>
                <a:lnTo>
                  <a:pt x="411406" y="502920"/>
                </a:lnTo>
                <a:lnTo>
                  <a:pt x="375300" y="501650"/>
                </a:lnTo>
                <a:lnTo>
                  <a:pt x="490440" y="501650"/>
                </a:lnTo>
                <a:lnTo>
                  <a:pt x="462228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072188" y="509770"/>
            <a:ext cx="1950085" cy="433070"/>
          </a:xfrm>
          <a:custGeom>
            <a:avLst/>
            <a:gdLst/>
            <a:ahLst/>
            <a:cxnLst/>
            <a:rect l="l" t="t" r="r" b="b"/>
            <a:pathLst>
              <a:path w="1950084" h="433069">
                <a:moveTo>
                  <a:pt x="1685206" y="429886"/>
                </a:moveTo>
                <a:lnTo>
                  <a:pt x="1637801" y="429391"/>
                </a:lnTo>
                <a:lnTo>
                  <a:pt x="1548719" y="425280"/>
                </a:lnTo>
                <a:lnTo>
                  <a:pt x="1464629" y="424284"/>
                </a:lnTo>
                <a:lnTo>
                  <a:pt x="1422463" y="422962"/>
                </a:lnTo>
                <a:lnTo>
                  <a:pt x="1345460" y="418583"/>
                </a:lnTo>
                <a:lnTo>
                  <a:pt x="35197" y="418583"/>
                </a:lnTo>
                <a:lnTo>
                  <a:pt x="0" y="404928"/>
                </a:lnTo>
                <a:lnTo>
                  <a:pt x="629" y="397742"/>
                </a:lnTo>
                <a:lnTo>
                  <a:pt x="6070" y="35979"/>
                </a:lnTo>
                <a:lnTo>
                  <a:pt x="6173" y="29119"/>
                </a:lnTo>
                <a:lnTo>
                  <a:pt x="6280" y="22005"/>
                </a:lnTo>
                <a:lnTo>
                  <a:pt x="6383" y="15144"/>
                </a:lnTo>
                <a:lnTo>
                  <a:pt x="6499" y="7417"/>
                </a:lnTo>
                <a:lnTo>
                  <a:pt x="1859395" y="1483"/>
                </a:lnTo>
                <a:lnTo>
                  <a:pt x="1868295" y="0"/>
                </a:lnTo>
                <a:lnTo>
                  <a:pt x="1877197" y="1483"/>
                </a:lnTo>
                <a:lnTo>
                  <a:pt x="1912802" y="11079"/>
                </a:lnTo>
                <a:lnTo>
                  <a:pt x="1914286" y="13112"/>
                </a:lnTo>
                <a:lnTo>
                  <a:pt x="1914286" y="15144"/>
                </a:lnTo>
                <a:lnTo>
                  <a:pt x="1917252" y="22005"/>
                </a:lnTo>
                <a:lnTo>
                  <a:pt x="1918736" y="29119"/>
                </a:lnTo>
                <a:lnTo>
                  <a:pt x="1921703" y="35979"/>
                </a:lnTo>
                <a:lnTo>
                  <a:pt x="1923928" y="72393"/>
                </a:lnTo>
                <a:lnTo>
                  <a:pt x="1929492" y="143584"/>
                </a:lnTo>
                <a:lnTo>
                  <a:pt x="1936724" y="214775"/>
                </a:lnTo>
                <a:lnTo>
                  <a:pt x="1943956" y="251189"/>
                </a:lnTo>
                <a:lnTo>
                  <a:pt x="1947549" y="262472"/>
                </a:lnTo>
                <a:lnTo>
                  <a:pt x="1948221" y="273802"/>
                </a:lnTo>
                <a:lnTo>
                  <a:pt x="1947502" y="285133"/>
                </a:lnTo>
                <a:lnTo>
                  <a:pt x="1946923" y="296416"/>
                </a:lnTo>
                <a:lnTo>
                  <a:pt x="1947178" y="306447"/>
                </a:lnTo>
                <a:lnTo>
                  <a:pt x="1948801" y="336576"/>
                </a:lnTo>
                <a:lnTo>
                  <a:pt x="1949214" y="346263"/>
                </a:lnTo>
                <a:lnTo>
                  <a:pt x="1949214" y="429391"/>
                </a:lnTo>
                <a:lnTo>
                  <a:pt x="1780381" y="429391"/>
                </a:lnTo>
                <a:lnTo>
                  <a:pt x="1806252" y="429659"/>
                </a:lnTo>
                <a:lnTo>
                  <a:pt x="1685206" y="429886"/>
                </a:lnTo>
                <a:close/>
              </a:path>
              <a:path w="1950084" h="433069">
                <a:moveTo>
                  <a:pt x="900748" y="420675"/>
                </a:moveTo>
                <a:lnTo>
                  <a:pt x="156833" y="420675"/>
                </a:lnTo>
                <a:lnTo>
                  <a:pt x="49909" y="418583"/>
                </a:lnTo>
                <a:lnTo>
                  <a:pt x="1056594" y="418583"/>
                </a:lnTo>
                <a:lnTo>
                  <a:pt x="900748" y="420675"/>
                </a:lnTo>
                <a:close/>
              </a:path>
              <a:path w="1950084" h="433069">
                <a:moveTo>
                  <a:pt x="1308246" y="419822"/>
                </a:moveTo>
                <a:lnTo>
                  <a:pt x="1202924" y="419822"/>
                </a:lnTo>
                <a:lnTo>
                  <a:pt x="1147721" y="419393"/>
                </a:lnTo>
                <a:lnTo>
                  <a:pt x="1108534" y="418583"/>
                </a:lnTo>
                <a:lnTo>
                  <a:pt x="1340578" y="418583"/>
                </a:lnTo>
                <a:lnTo>
                  <a:pt x="1332471" y="418744"/>
                </a:lnTo>
                <a:lnTo>
                  <a:pt x="1308246" y="419822"/>
                </a:lnTo>
                <a:close/>
              </a:path>
              <a:path w="1950084" h="433069">
                <a:moveTo>
                  <a:pt x="1297824" y="419995"/>
                </a:moveTo>
                <a:lnTo>
                  <a:pt x="1264128" y="419995"/>
                </a:lnTo>
                <a:lnTo>
                  <a:pt x="1205458" y="419822"/>
                </a:lnTo>
                <a:lnTo>
                  <a:pt x="1306608" y="419822"/>
                </a:lnTo>
                <a:lnTo>
                  <a:pt x="1297824" y="419995"/>
                </a:lnTo>
                <a:close/>
              </a:path>
              <a:path w="1950084" h="433069">
                <a:moveTo>
                  <a:pt x="404487" y="428897"/>
                </a:moveTo>
                <a:lnTo>
                  <a:pt x="393462" y="428897"/>
                </a:lnTo>
                <a:lnTo>
                  <a:pt x="264475" y="425930"/>
                </a:lnTo>
                <a:lnTo>
                  <a:pt x="187661" y="421479"/>
                </a:lnTo>
                <a:lnTo>
                  <a:pt x="148856" y="420519"/>
                </a:lnTo>
                <a:lnTo>
                  <a:pt x="156833" y="420675"/>
                </a:lnTo>
                <a:lnTo>
                  <a:pt x="900748" y="420675"/>
                </a:lnTo>
                <a:lnTo>
                  <a:pt x="509330" y="425930"/>
                </a:lnTo>
                <a:lnTo>
                  <a:pt x="460130" y="425930"/>
                </a:lnTo>
                <a:lnTo>
                  <a:pt x="451434" y="427413"/>
                </a:lnTo>
                <a:lnTo>
                  <a:pt x="444187" y="427413"/>
                </a:lnTo>
                <a:lnTo>
                  <a:pt x="431370" y="428271"/>
                </a:lnTo>
                <a:lnTo>
                  <a:pt x="418825" y="428711"/>
                </a:lnTo>
                <a:lnTo>
                  <a:pt x="404487" y="428897"/>
                </a:lnTo>
                <a:close/>
              </a:path>
              <a:path w="1950084" h="433069">
                <a:moveTo>
                  <a:pt x="483340" y="426072"/>
                </a:moveTo>
                <a:lnTo>
                  <a:pt x="467376" y="425930"/>
                </a:lnTo>
                <a:lnTo>
                  <a:pt x="504975" y="425930"/>
                </a:lnTo>
                <a:lnTo>
                  <a:pt x="483340" y="426072"/>
                </a:lnTo>
                <a:close/>
              </a:path>
              <a:path w="1950084" h="433069">
                <a:moveTo>
                  <a:pt x="1806252" y="429659"/>
                </a:moveTo>
                <a:lnTo>
                  <a:pt x="1780381" y="429391"/>
                </a:lnTo>
                <a:lnTo>
                  <a:pt x="1949890" y="429391"/>
                </a:lnTo>
                <a:lnTo>
                  <a:pt x="1806252" y="429659"/>
                </a:lnTo>
                <a:close/>
              </a:path>
              <a:path w="1950084" h="433069">
                <a:moveTo>
                  <a:pt x="1907952" y="432490"/>
                </a:moveTo>
                <a:lnTo>
                  <a:pt x="1893562" y="432490"/>
                </a:lnTo>
                <a:lnTo>
                  <a:pt x="1828053" y="429886"/>
                </a:lnTo>
                <a:lnTo>
                  <a:pt x="1806252" y="429659"/>
                </a:lnTo>
                <a:lnTo>
                  <a:pt x="1949890" y="429391"/>
                </a:lnTo>
                <a:lnTo>
                  <a:pt x="1949214" y="429391"/>
                </a:lnTo>
                <a:lnTo>
                  <a:pt x="1949214" y="431874"/>
                </a:lnTo>
                <a:lnTo>
                  <a:pt x="1907952" y="432490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038697" y="477132"/>
            <a:ext cx="1925955" cy="421640"/>
          </a:xfrm>
          <a:custGeom>
            <a:avLst/>
            <a:gdLst/>
            <a:ahLst/>
            <a:cxnLst/>
            <a:rect l="l" t="t" r="r" b="b"/>
            <a:pathLst>
              <a:path w="1925954" h="421640">
                <a:moveTo>
                  <a:pt x="1925524" y="421479"/>
                </a:moveTo>
                <a:lnTo>
                  <a:pt x="0" y="412578"/>
                </a:lnTo>
                <a:lnTo>
                  <a:pt x="0" y="153989"/>
                </a:lnTo>
                <a:lnTo>
                  <a:pt x="8900" y="23736"/>
                </a:lnTo>
                <a:lnTo>
                  <a:pt x="957397" y="0"/>
                </a:lnTo>
                <a:lnTo>
                  <a:pt x="1900304" y="10384"/>
                </a:lnTo>
                <a:lnTo>
                  <a:pt x="1925524" y="421479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025344" y="458772"/>
            <a:ext cx="1953895" cy="449580"/>
          </a:xfrm>
          <a:custGeom>
            <a:avLst/>
            <a:gdLst/>
            <a:ahLst/>
            <a:cxnLst/>
            <a:rect l="l" t="t" r="r" b="b"/>
            <a:pathLst>
              <a:path w="1953895" h="449580">
                <a:moveTo>
                  <a:pt x="1521618" y="1269"/>
                </a:moveTo>
                <a:lnTo>
                  <a:pt x="1288145" y="1269"/>
                </a:lnTo>
                <a:lnTo>
                  <a:pt x="1332484" y="0"/>
                </a:lnTo>
                <a:lnTo>
                  <a:pt x="1483664" y="0"/>
                </a:lnTo>
                <a:lnTo>
                  <a:pt x="1521618" y="1269"/>
                </a:lnTo>
                <a:close/>
              </a:path>
              <a:path w="1953895" h="449580">
                <a:moveTo>
                  <a:pt x="1953711" y="449579"/>
                </a:moveTo>
                <a:lnTo>
                  <a:pt x="1879534" y="449579"/>
                </a:lnTo>
                <a:lnTo>
                  <a:pt x="1832293" y="447039"/>
                </a:lnTo>
                <a:lnTo>
                  <a:pt x="1642606" y="447039"/>
                </a:lnTo>
                <a:lnTo>
                  <a:pt x="1595396" y="445769"/>
                </a:lnTo>
                <a:lnTo>
                  <a:pt x="1553231" y="443229"/>
                </a:lnTo>
                <a:lnTo>
                  <a:pt x="1511337" y="441959"/>
                </a:lnTo>
                <a:lnTo>
                  <a:pt x="1469443" y="441959"/>
                </a:lnTo>
                <a:lnTo>
                  <a:pt x="1427278" y="440689"/>
                </a:lnTo>
                <a:lnTo>
                  <a:pt x="1349016" y="435609"/>
                </a:lnTo>
                <a:lnTo>
                  <a:pt x="26471" y="435609"/>
                </a:lnTo>
                <a:lnTo>
                  <a:pt x="17802" y="434339"/>
                </a:lnTo>
                <a:lnTo>
                  <a:pt x="10918" y="433069"/>
                </a:lnTo>
                <a:lnTo>
                  <a:pt x="6119" y="427989"/>
                </a:lnTo>
                <a:lnTo>
                  <a:pt x="3825" y="422909"/>
                </a:lnTo>
                <a:lnTo>
                  <a:pt x="4137" y="419099"/>
                </a:lnTo>
                <a:lnTo>
                  <a:pt x="4242" y="417829"/>
                </a:lnTo>
                <a:lnTo>
                  <a:pt x="4346" y="416559"/>
                </a:lnTo>
                <a:lnTo>
                  <a:pt x="4450" y="415289"/>
                </a:lnTo>
                <a:lnTo>
                  <a:pt x="9735" y="393699"/>
                </a:lnTo>
                <a:lnTo>
                  <a:pt x="11000" y="380999"/>
                </a:lnTo>
                <a:lnTo>
                  <a:pt x="11126" y="379729"/>
                </a:lnTo>
                <a:lnTo>
                  <a:pt x="10411" y="372109"/>
                </a:lnTo>
                <a:lnTo>
                  <a:pt x="10292" y="370839"/>
                </a:lnTo>
                <a:lnTo>
                  <a:pt x="8901" y="365759"/>
                </a:lnTo>
                <a:lnTo>
                  <a:pt x="7371" y="355599"/>
                </a:lnTo>
                <a:lnTo>
                  <a:pt x="5563" y="345439"/>
                </a:lnTo>
                <a:lnTo>
                  <a:pt x="4311" y="336549"/>
                </a:lnTo>
                <a:lnTo>
                  <a:pt x="4284" y="323849"/>
                </a:lnTo>
                <a:lnTo>
                  <a:pt x="2456" y="295909"/>
                </a:lnTo>
                <a:lnTo>
                  <a:pt x="605" y="238759"/>
                </a:lnTo>
                <a:lnTo>
                  <a:pt x="0" y="191769"/>
                </a:lnTo>
                <a:lnTo>
                  <a:pt x="0" y="157479"/>
                </a:lnTo>
                <a:lnTo>
                  <a:pt x="615" y="121919"/>
                </a:lnTo>
                <a:lnTo>
                  <a:pt x="703" y="116839"/>
                </a:lnTo>
                <a:lnTo>
                  <a:pt x="747" y="114299"/>
                </a:lnTo>
                <a:lnTo>
                  <a:pt x="4450" y="85089"/>
                </a:lnTo>
                <a:lnTo>
                  <a:pt x="5934" y="81279"/>
                </a:lnTo>
                <a:lnTo>
                  <a:pt x="4450" y="77469"/>
                </a:lnTo>
                <a:lnTo>
                  <a:pt x="5934" y="74929"/>
                </a:lnTo>
                <a:lnTo>
                  <a:pt x="7417" y="68579"/>
                </a:lnTo>
                <a:lnTo>
                  <a:pt x="10384" y="63499"/>
                </a:lnTo>
                <a:lnTo>
                  <a:pt x="11868" y="50799"/>
                </a:lnTo>
                <a:lnTo>
                  <a:pt x="11868" y="46989"/>
                </a:lnTo>
                <a:lnTo>
                  <a:pt x="13352" y="44449"/>
                </a:lnTo>
                <a:lnTo>
                  <a:pt x="14835" y="43179"/>
                </a:lnTo>
                <a:lnTo>
                  <a:pt x="33439" y="40639"/>
                </a:lnTo>
                <a:lnTo>
                  <a:pt x="51518" y="36829"/>
                </a:lnTo>
                <a:lnTo>
                  <a:pt x="69216" y="34289"/>
                </a:lnTo>
                <a:lnTo>
                  <a:pt x="116048" y="29209"/>
                </a:lnTo>
                <a:lnTo>
                  <a:pt x="205520" y="21589"/>
                </a:lnTo>
                <a:lnTo>
                  <a:pt x="226150" y="20319"/>
                </a:lnTo>
                <a:lnTo>
                  <a:pt x="266866" y="16509"/>
                </a:lnTo>
                <a:lnTo>
                  <a:pt x="286680" y="15239"/>
                </a:lnTo>
                <a:lnTo>
                  <a:pt x="326536" y="10159"/>
                </a:lnTo>
                <a:lnTo>
                  <a:pt x="346600" y="8889"/>
                </a:lnTo>
                <a:lnTo>
                  <a:pt x="549884" y="8889"/>
                </a:lnTo>
                <a:lnTo>
                  <a:pt x="673015" y="7619"/>
                </a:lnTo>
                <a:lnTo>
                  <a:pt x="817848" y="7619"/>
                </a:lnTo>
                <a:lnTo>
                  <a:pt x="891620" y="6349"/>
                </a:lnTo>
                <a:lnTo>
                  <a:pt x="1028315" y="6349"/>
                </a:lnTo>
                <a:lnTo>
                  <a:pt x="1085812" y="5079"/>
                </a:lnTo>
                <a:lnTo>
                  <a:pt x="1165540" y="5079"/>
                </a:lnTo>
                <a:lnTo>
                  <a:pt x="1182346" y="3809"/>
                </a:lnTo>
                <a:lnTo>
                  <a:pt x="1208456" y="3809"/>
                </a:lnTo>
                <a:lnTo>
                  <a:pt x="1261220" y="1269"/>
                </a:lnTo>
                <a:lnTo>
                  <a:pt x="1540322" y="1269"/>
                </a:lnTo>
                <a:lnTo>
                  <a:pt x="1694809" y="5079"/>
                </a:lnTo>
                <a:lnTo>
                  <a:pt x="1773297" y="8889"/>
                </a:lnTo>
                <a:lnTo>
                  <a:pt x="1827646" y="13969"/>
                </a:lnTo>
                <a:lnTo>
                  <a:pt x="1854821" y="17779"/>
                </a:lnTo>
                <a:lnTo>
                  <a:pt x="1879534" y="17779"/>
                </a:lnTo>
                <a:lnTo>
                  <a:pt x="1889062" y="19049"/>
                </a:lnTo>
                <a:lnTo>
                  <a:pt x="1897894" y="20319"/>
                </a:lnTo>
                <a:lnTo>
                  <a:pt x="1906447" y="22859"/>
                </a:lnTo>
                <a:lnTo>
                  <a:pt x="1915139" y="24129"/>
                </a:lnTo>
                <a:lnTo>
                  <a:pt x="1915249" y="25399"/>
                </a:lnTo>
                <a:lnTo>
                  <a:pt x="1278611" y="25399"/>
                </a:lnTo>
                <a:lnTo>
                  <a:pt x="1244666" y="26669"/>
                </a:lnTo>
                <a:lnTo>
                  <a:pt x="1228936" y="26669"/>
                </a:lnTo>
                <a:lnTo>
                  <a:pt x="1198871" y="27939"/>
                </a:lnTo>
                <a:lnTo>
                  <a:pt x="1104556" y="27939"/>
                </a:lnTo>
                <a:lnTo>
                  <a:pt x="1044717" y="29209"/>
                </a:lnTo>
                <a:lnTo>
                  <a:pt x="411320" y="31749"/>
                </a:lnTo>
                <a:lnTo>
                  <a:pt x="363493" y="33019"/>
                </a:lnTo>
                <a:lnTo>
                  <a:pt x="315666" y="36829"/>
                </a:lnTo>
                <a:lnTo>
                  <a:pt x="290915" y="39369"/>
                </a:lnTo>
                <a:lnTo>
                  <a:pt x="177258" y="45719"/>
                </a:lnTo>
                <a:lnTo>
                  <a:pt x="53343" y="57149"/>
                </a:lnTo>
                <a:lnTo>
                  <a:pt x="38571" y="57149"/>
                </a:lnTo>
                <a:lnTo>
                  <a:pt x="35605" y="59689"/>
                </a:lnTo>
                <a:lnTo>
                  <a:pt x="34121" y="62229"/>
                </a:lnTo>
                <a:lnTo>
                  <a:pt x="32638" y="67309"/>
                </a:lnTo>
                <a:lnTo>
                  <a:pt x="32638" y="71119"/>
                </a:lnTo>
                <a:lnTo>
                  <a:pt x="31154" y="76199"/>
                </a:lnTo>
                <a:lnTo>
                  <a:pt x="29671" y="83819"/>
                </a:lnTo>
                <a:lnTo>
                  <a:pt x="26703" y="91439"/>
                </a:lnTo>
                <a:lnTo>
                  <a:pt x="25220" y="99059"/>
                </a:lnTo>
                <a:lnTo>
                  <a:pt x="22995" y="134619"/>
                </a:lnTo>
                <a:lnTo>
                  <a:pt x="24107" y="205739"/>
                </a:lnTo>
                <a:lnTo>
                  <a:pt x="26889" y="278129"/>
                </a:lnTo>
                <a:lnTo>
                  <a:pt x="29671" y="313689"/>
                </a:lnTo>
                <a:lnTo>
                  <a:pt x="29791" y="323849"/>
                </a:lnTo>
                <a:lnTo>
                  <a:pt x="29856" y="326389"/>
                </a:lnTo>
                <a:lnTo>
                  <a:pt x="30296" y="334009"/>
                </a:lnTo>
                <a:lnTo>
                  <a:pt x="31154" y="340359"/>
                </a:lnTo>
                <a:lnTo>
                  <a:pt x="31154" y="346709"/>
                </a:lnTo>
                <a:lnTo>
                  <a:pt x="34121" y="353059"/>
                </a:lnTo>
                <a:lnTo>
                  <a:pt x="34121" y="372109"/>
                </a:lnTo>
                <a:lnTo>
                  <a:pt x="32638" y="380999"/>
                </a:lnTo>
                <a:lnTo>
                  <a:pt x="32638" y="405129"/>
                </a:lnTo>
                <a:lnTo>
                  <a:pt x="37088" y="408939"/>
                </a:lnTo>
                <a:lnTo>
                  <a:pt x="47473" y="408939"/>
                </a:lnTo>
                <a:lnTo>
                  <a:pt x="61872" y="410209"/>
                </a:lnTo>
                <a:lnTo>
                  <a:pt x="91160" y="410209"/>
                </a:lnTo>
                <a:lnTo>
                  <a:pt x="105518" y="411479"/>
                </a:lnTo>
                <a:lnTo>
                  <a:pt x="189578" y="411479"/>
                </a:lnTo>
                <a:lnTo>
                  <a:pt x="256969" y="416559"/>
                </a:lnTo>
                <a:lnTo>
                  <a:pt x="290666" y="417829"/>
                </a:lnTo>
                <a:lnTo>
                  <a:pt x="535960" y="417829"/>
                </a:lnTo>
                <a:lnTo>
                  <a:pt x="554627" y="419099"/>
                </a:lnTo>
                <a:lnTo>
                  <a:pt x="1598657" y="419099"/>
                </a:lnTo>
                <a:lnTo>
                  <a:pt x="1686702" y="422909"/>
                </a:lnTo>
                <a:lnTo>
                  <a:pt x="1817139" y="430529"/>
                </a:lnTo>
                <a:lnTo>
                  <a:pt x="1860618" y="431799"/>
                </a:lnTo>
                <a:lnTo>
                  <a:pt x="1953711" y="431799"/>
                </a:lnTo>
                <a:lnTo>
                  <a:pt x="1953711" y="449579"/>
                </a:lnTo>
                <a:close/>
              </a:path>
              <a:path w="1953895" h="449580">
                <a:moveTo>
                  <a:pt x="1953711" y="431799"/>
                </a:moveTo>
                <a:lnTo>
                  <a:pt x="1876885" y="431799"/>
                </a:lnTo>
                <a:lnTo>
                  <a:pt x="1909698" y="430529"/>
                </a:lnTo>
                <a:lnTo>
                  <a:pt x="1927008" y="430529"/>
                </a:lnTo>
                <a:lnTo>
                  <a:pt x="1928950" y="405129"/>
                </a:lnTo>
                <a:lnTo>
                  <a:pt x="1929048" y="403859"/>
                </a:lnTo>
                <a:lnTo>
                  <a:pt x="1929645" y="393699"/>
                </a:lnTo>
                <a:lnTo>
                  <a:pt x="1929720" y="392429"/>
                </a:lnTo>
                <a:lnTo>
                  <a:pt x="1929975" y="380999"/>
                </a:lnTo>
                <a:lnTo>
                  <a:pt x="1929127" y="372109"/>
                </a:lnTo>
                <a:lnTo>
                  <a:pt x="1929006" y="370839"/>
                </a:lnTo>
                <a:lnTo>
                  <a:pt x="1928885" y="369569"/>
                </a:lnTo>
                <a:lnTo>
                  <a:pt x="1927935" y="358139"/>
                </a:lnTo>
                <a:lnTo>
                  <a:pt x="1927263" y="347979"/>
                </a:lnTo>
                <a:lnTo>
                  <a:pt x="1927206" y="345439"/>
                </a:lnTo>
                <a:lnTo>
                  <a:pt x="1927093" y="340359"/>
                </a:lnTo>
                <a:lnTo>
                  <a:pt x="1927008" y="330199"/>
                </a:lnTo>
                <a:lnTo>
                  <a:pt x="1929975" y="323849"/>
                </a:lnTo>
                <a:lnTo>
                  <a:pt x="1928491" y="317499"/>
                </a:lnTo>
                <a:lnTo>
                  <a:pt x="1928491" y="311149"/>
                </a:lnTo>
                <a:lnTo>
                  <a:pt x="1925524" y="298449"/>
                </a:lnTo>
                <a:lnTo>
                  <a:pt x="1920007" y="262889"/>
                </a:lnTo>
                <a:lnTo>
                  <a:pt x="1913656" y="191769"/>
                </a:lnTo>
                <a:lnTo>
                  <a:pt x="1908417" y="121919"/>
                </a:lnTo>
                <a:lnTo>
                  <a:pt x="1906239" y="85089"/>
                </a:lnTo>
                <a:lnTo>
                  <a:pt x="1897337" y="60959"/>
                </a:lnTo>
                <a:lnTo>
                  <a:pt x="1895947" y="54609"/>
                </a:lnTo>
                <a:lnTo>
                  <a:pt x="1892890" y="50799"/>
                </a:lnTo>
                <a:lnTo>
                  <a:pt x="1886500" y="48259"/>
                </a:lnTo>
                <a:lnTo>
                  <a:pt x="1875111" y="46989"/>
                </a:lnTo>
                <a:lnTo>
                  <a:pt x="1867864" y="46989"/>
                </a:lnTo>
                <a:lnTo>
                  <a:pt x="1863516" y="45719"/>
                </a:lnTo>
                <a:lnTo>
                  <a:pt x="1836115" y="41909"/>
                </a:lnTo>
                <a:lnTo>
                  <a:pt x="1808443" y="39369"/>
                </a:lnTo>
                <a:lnTo>
                  <a:pt x="1780770" y="35559"/>
                </a:lnTo>
                <a:lnTo>
                  <a:pt x="1646771" y="29209"/>
                </a:lnTo>
                <a:lnTo>
                  <a:pt x="1486699" y="25399"/>
                </a:lnTo>
                <a:lnTo>
                  <a:pt x="1915249" y="25399"/>
                </a:lnTo>
                <a:lnTo>
                  <a:pt x="1915360" y="26669"/>
                </a:lnTo>
                <a:lnTo>
                  <a:pt x="1915470" y="27939"/>
                </a:lnTo>
                <a:lnTo>
                  <a:pt x="1915580" y="29209"/>
                </a:lnTo>
                <a:lnTo>
                  <a:pt x="1915690" y="30479"/>
                </a:lnTo>
                <a:lnTo>
                  <a:pt x="1915800" y="31749"/>
                </a:lnTo>
                <a:lnTo>
                  <a:pt x="1915910" y="33019"/>
                </a:lnTo>
                <a:lnTo>
                  <a:pt x="1916020" y="34289"/>
                </a:lnTo>
                <a:lnTo>
                  <a:pt x="1917140" y="50799"/>
                </a:lnTo>
                <a:lnTo>
                  <a:pt x="1917226" y="52069"/>
                </a:lnTo>
                <a:lnTo>
                  <a:pt x="1918107" y="59689"/>
                </a:lnTo>
                <a:lnTo>
                  <a:pt x="1921074" y="66039"/>
                </a:lnTo>
                <a:lnTo>
                  <a:pt x="1922557" y="73659"/>
                </a:lnTo>
                <a:lnTo>
                  <a:pt x="1925524" y="80009"/>
                </a:lnTo>
                <a:lnTo>
                  <a:pt x="1927958" y="116839"/>
                </a:lnTo>
                <a:lnTo>
                  <a:pt x="1933869" y="187959"/>
                </a:lnTo>
                <a:lnTo>
                  <a:pt x="1941171" y="259079"/>
                </a:lnTo>
                <a:lnTo>
                  <a:pt x="1947777" y="295909"/>
                </a:lnTo>
                <a:lnTo>
                  <a:pt x="1951370" y="307339"/>
                </a:lnTo>
                <a:lnTo>
                  <a:pt x="1951968" y="317499"/>
                </a:lnTo>
                <a:lnTo>
                  <a:pt x="1951963" y="320039"/>
                </a:lnTo>
                <a:lnTo>
                  <a:pt x="1951324" y="330199"/>
                </a:lnTo>
                <a:lnTo>
                  <a:pt x="1950745" y="340359"/>
                </a:lnTo>
                <a:lnTo>
                  <a:pt x="1950872" y="345439"/>
                </a:lnTo>
                <a:lnTo>
                  <a:pt x="1950936" y="347979"/>
                </a:lnTo>
                <a:lnTo>
                  <a:pt x="1951000" y="350519"/>
                </a:lnTo>
                <a:lnTo>
                  <a:pt x="1951672" y="360679"/>
                </a:lnTo>
                <a:lnTo>
                  <a:pt x="1953711" y="379729"/>
                </a:lnTo>
                <a:lnTo>
                  <a:pt x="1953711" y="431799"/>
                </a:lnTo>
                <a:close/>
              </a:path>
              <a:path w="1953895" h="449580">
                <a:moveTo>
                  <a:pt x="522703" y="33019"/>
                </a:moveTo>
                <a:lnTo>
                  <a:pt x="506974" y="33019"/>
                </a:lnTo>
                <a:lnTo>
                  <a:pt x="459147" y="31749"/>
                </a:lnTo>
                <a:lnTo>
                  <a:pt x="594963" y="31749"/>
                </a:lnTo>
                <a:lnTo>
                  <a:pt x="522703" y="33019"/>
                </a:lnTo>
                <a:close/>
              </a:path>
              <a:path w="1953895" h="449580">
                <a:moveTo>
                  <a:pt x="189578" y="411479"/>
                </a:moveTo>
                <a:lnTo>
                  <a:pt x="105518" y="411479"/>
                </a:lnTo>
                <a:lnTo>
                  <a:pt x="126397" y="410209"/>
                </a:lnTo>
                <a:lnTo>
                  <a:pt x="168699" y="410209"/>
                </a:lnTo>
                <a:lnTo>
                  <a:pt x="189578" y="411479"/>
                </a:lnTo>
                <a:close/>
              </a:path>
              <a:path w="1953895" h="449580">
                <a:moveTo>
                  <a:pt x="1346116" y="411479"/>
                </a:moveTo>
                <a:lnTo>
                  <a:pt x="1201391" y="411479"/>
                </a:lnTo>
                <a:lnTo>
                  <a:pt x="1253012" y="410209"/>
                </a:lnTo>
                <a:lnTo>
                  <a:pt x="1327194" y="410209"/>
                </a:lnTo>
                <a:lnTo>
                  <a:pt x="1346116" y="411479"/>
                </a:lnTo>
                <a:close/>
              </a:path>
              <a:path w="1953895" h="449580">
                <a:moveTo>
                  <a:pt x="1598657" y="419099"/>
                </a:moveTo>
                <a:lnTo>
                  <a:pt x="554627" y="419099"/>
                </a:lnTo>
                <a:lnTo>
                  <a:pt x="586048" y="417829"/>
                </a:lnTo>
                <a:lnTo>
                  <a:pt x="679870" y="417829"/>
                </a:lnTo>
                <a:lnTo>
                  <a:pt x="1010242" y="412749"/>
                </a:lnTo>
                <a:lnTo>
                  <a:pt x="1078186" y="412749"/>
                </a:lnTo>
                <a:lnTo>
                  <a:pt x="1142509" y="411479"/>
                </a:lnTo>
                <a:lnTo>
                  <a:pt x="1366747" y="411479"/>
                </a:lnTo>
                <a:lnTo>
                  <a:pt x="1407463" y="414019"/>
                </a:lnTo>
                <a:lnTo>
                  <a:pt x="1427278" y="414019"/>
                </a:lnTo>
                <a:lnTo>
                  <a:pt x="1462921" y="415289"/>
                </a:lnTo>
                <a:lnTo>
                  <a:pt x="1533665" y="415289"/>
                </a:lnTo>
                <a:lnTo>
                  <a:pt x="1569309" y="416559"/>
                </a:lnTo>
                <a:lnTo>
                  <a:pt x="1598657" y="419099"/>
                </a:lnTo>
                <a:close/>
              </a:path>
              <a:path w="1953895" h="449580">
                <a:moveTo>
                  <a:pt x="388358" y="417829"/>
                </a:moveTo>
                <a:lnTo>
                  <a:pt x="290666" y="417829"/>
                </a:lnTo>
                <a:lnTo>
                  <a:pt x="324362" y="416559"/>
                </a:lnTo>
                <a:lnTo>
                  <a:pt x="367116" y="416559"/>
                </a:lnTo>
                <a:lnTo>
                  <a:pt x="388358" y="417829"/>
                </a:lnTo>
                <a:close/>
              </a:path>
              <a:path w="1953895" h="449580">
                <a:moveTo>
                  <a:pt x="1061408" y="436879"/>
                </a:moveTo>
                <a:lnTo>
                  <a:pt x="87515" y="436879"/>
                </a:lnTo>
                <a:lnTo>
                  <a:pt x="51894" y="435609"/>
                </a:lnTo>
                <a:lnTo>
                  <a:pt x="1093917" y="435609"/>
                </a:lnTo>
                <a:lnTo>
                  <a:pt x="1061408" y="436879"/>
                </a:lnTo>
                <a:close/>
              </a:path>
              <a:path w="1953895" h="449580">
                <a:moveTo>
                  <a:pt x="1337285" y="436879"/>
                </a:moveTo>
                <a:lnTo>
                  <a:pt x="1151413" y="436879"/>
                </a:lnTo>
                <a:lnTo>
                  <a:pt x="1109881" y="435609"/>
                </a:lnTo>
                <a:lnTo>
                  <a:pt x="1349016" y="435609"/>
                </a:lnTo>
                <a:lnTo>
                  <a:pt x="1337285" y="436879"/>
                </a:lnTo>
                <a:close/>
              </a:path>
              <a:path w="1953895" h="449580">
                <a:moveTo>
                  <a:pt x="456248" y="445769"/>
                </a:moveTo>
                <a:lnTo>
                  <a:pt x="333782" y="445769"/>
                </a:lnTo>
                <a:lnTo>
                  <a:pt x="230339" y="441959"/>
                </a:lnTo>
                <a:lnTo>
                  <a:pt x="192476" y="439419"/>
                </a:lnTo>
                <a:lnTo>
                  <a:pt x="122729" y="436879"/>
                </a:lnTo>
                <a:lnTo>
                  <a:pt x="1015363" y="436879"/>
                </a:lnTo>
                <a:lnTo>
                  <a:pt x="958790" y="438149"/>
                </a:lnTo>
                <a:lnTo>
                  <a:pt x="894696" y="438149"/>
                </a:lnTo>
                <a:lnTo>
                  <a:pt x="687375" y="441959"/>
                </a:lnTo>
                <a:lnTo>
                  <a:pt x="623281" y="441959"/>
                </a:lnTo>
                <a:lnTo>
                  <a:pt x="566708" y="443229"/>
                </a:lnTo>
                <a:lnTo>
                  <a:pt x="464944" y="443229"/>
                </a:lnTo>
                <a:lnTo>
                  <a:pt x="456248" y="445769"/>
                </a:lnTo>
                <a:close/>
              </a:path>
              <a:path w="1953895" h="449580">
                <a:moveTo>
                  <a:pt x="1302638" y="438149"/>
                </a:moveTo>
                <a:lnTo>
                  <a:pt x="1261107" y="436879"/>
                </a:lnTo>
                <a:lnTo>
                  <a:pt x="1314368" y="436879"/>
                </a:lnTo>
                <a:lnTo>
                  <a:pt x="1302638" y="438149"/>
                </a:lnTo>
                <a:close/>
              </a:path>
              <a:path w="1953895" h="449580">
                <a:moveTo>
                  <a:pt x="398276" y="447039"/>
                </a:moveTo>
                <a:lnTo>
                  <a:pt x="365893" y="445769"/>
                </a:lnTo>
                <a:lnTo>
                  <a:pt x="411093" y="445769"/>
                </a:lnTo>
                <a:lnTo>
                  <a:pt x="398276" y="44703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22686" y="5049500"/>
            <a:ext cx="2109470" cy="485775"/>
          </a:xfrm>
          <a:custGeom>
            <a:avLst/>
            <a:gdLst/>
            <a:ahLst/>
            <a:cxnLst/>
            <a:rect l="l" t="t" r="r" b="b"/>
            <a:pathLst>
              <a:path w="2109470" h="485775">
                <a:moveTo>
                  <a:pt x="1400046" y="471195"/>
                </a:moveTo>
                <a:lnTo>
                  <a:pt x="1363701" y="471195"/>
                </a:lnTo>
                <a:lnTo>
                  <a:pt x="1238142" y="470517"/>
                </a:lnTo>
                <a:lnTo>
                  <a:pt x="1192135" y="469527"/>
                </a:lnTo>
                <a:lnTo>
                  <a:pt x="1176775" y="469364"/>
                </a:lnTo>
                <a:lnTo>
                  <a:pt x="33800" y="469364"/>
                </a:lnTo>
                <a:lnTo>
                  <a:pt x="24143" y="468823"/>
                </a:lnTo>
                <a:lnTo>
                  <a:pt x="15008" y="467859"/>
                </a:lnTo>
                <a:lnTo>
                  <a:pt x="7683" y="465409"/>
                </a:lnTo>
                <a:lnTo>
                  <a:pt x="2501" y="460769"/>
                </a:lnTo>
                <a:lnTo>
                  <a:pt x="0" y="454253"/>
                </a:lnTo>
                <a:lnTo>
                  <a:pt x="714" y="446174"/>
                </a:lnTo>
                <a:lnTo>
                  <a:pt x="6718" y="39412"/>
                </a:lnTo>
                <a:lnTo>
                  <a:pt x="6832" y="31699"/>
                </a:lnTo>
                <a:lnTo>
                  <a:pt x="6950" y="23699"/>
                </a:lnTo>
                <a:lnTo>
                  <a:pt x="7063" y="15986"/>
                </a:lnTo>
                <a:lnTo>
                  <a:pt x="7097" y="13700"/>
                </a:lnTo>
                <a:lnTo>
                  <a:pt x="7192" y="7297"/>
                </a:lnTo>
                <a:lnTo>
                  <a:pt x="1998803" y="625"/>
                </a:lnTo>
                <a:lnTo>
                  <a:pt x="2005345" y="391"/>
                </a:lnTo>
                <a:lnTo>
                  <a:pt x="2012357" y="0"/>
                </a:lnTo>
                <a:lnTo>
                  <a:pt x="2020512" y="0"/>
                </a:lnTo>
                <a:lnTo>
                  <a:pt x="2065526" y="7297"/>
                </a:lnTo>
                <a:lnTo>
                  <a:pt x="2067194" y="11415"/>
                </a:lnTo>
                <a:lnTo>
                  <a:pt x="2068862" y="13700"/>
                </a:lnTo>
                <a:lnTo>
                  <a:pt x="2068862" y="15986"/>
                </a:lnTo>
                <a:lnTo>
                  <a:pt x="2072199" y="23699"/>
                </a:lnTo>
                <a:lnTo>
                  <a:pt x="2073867" y="31699"/>
                </a:lnTo>
                <a:lnTo>
                  <a:pt x="2077203" y="39412"/>
                </a:lnTo>
                <a:lnTo>
                  <a:pt x="2078844" y="67787"/>
                </a:lnTo>
                <a:lnTo>
                  <a:pt x="2083128" y="126193"/>
                </a:lnTo>
                <a:lnTo>
                  <a:pt x="2089093" y="194610"/>
                </a:lnTo>
                <a:lnTo>
                  <a:pt x="2095779" y="253016"/>
                </a:lnTo>
                <a:lnTo>
                  <a:pt x="2102224" y="281391"/>
                </a:lnTo>
                <a:lnTo>
                  <a:pt x="2106264" y="294077"/>
                </a:lnTo>
                <a:lnTo>
                  <a:pt x="2107020" y="306817"/>
                </a:lnTo>
                <a:lnTo>
                  <a:pt x="2106212" y="319557"/>
                </a:lnTo>
                <a:lnTo>
                  <a:pt x="2105560" y="332244"/>
                </a:lnTo>
                <a:lnTo>
                  <a:pt x="2105847" y="343522"/>
                </a:lnTo>
                <a:lnTo>
                  <a:pt x="2107671" y="377400"/>
                </a:lnTo>
                <a:lnTo>
                  <a:pt x="2108554" y="398113"/>
                </a:lnTo>
                <a:lnTo>
                  <a:pt x="2108554" y="469527"/>
                </a:lnTo>
                <a:lnTo>
                  <a:pt x="1450070" y="469527"/>
                </a:lnTo>
                <a:lnTo>
                  <a:pt x="1437418" y="469787"/>
                </a:lnTo>
                <a:lnTo>
                  <a:pt x="1411575" y="470986"/>
                </a:lnTo>
                <a:lnTo>
                  <a:pt x="1410168" y="470986"/>
                </a:lnTo>
                <a:lnTo>
                  <a:pt x="1400046" y="471195"/>
                </a:lnTo>
                <a:close/>
              </a:path>
              <a:path w="2109470" h="485775">
                <a:moveTo>
                  <a:pt x="436471" y="481203"/>
                </a:moveTo>
                <a:lnTo>
                  <a:pt x="424579" y="481203"/>
                </a:lnTo>
                <a:lnTo>
                  <a:pt x="285450" y="477867"/>
                </a:lnTo>
                <a:lnTo>
                  <a:pt x="202598" y="472863"/>
                </a:lnTo>
                <a:lnTo>
                  <a:pt x="50778" y="469527"/>
                </a:lnTo>
                <a:lnTo>
                  <a:pt x="43091" y="469527"/>
                </a:lnTo>
                <a:lnTo>
                  <a:pt x="35196" y="469364"/>
                </a:lnTo>
                <a:lnTo>
                  <a:pt x="1176775" y="469364"/>
                </a:lnTo>
                <a:lnTo>
                  <a:pt x="548384" y="477867"/>
                </a:lnTo>
                <a:lnTo>
                  <a:pt x="496489" y="477867"/>
                </a:lnTo>
                <a:lnTo>
                  <a:pt x="487109" y="479535"/>
                </a:lnTo>
                <a:lnTo>
                  <a:pt x="479293" y="479535"/>
                </a:lnTo>
                <a:lnTo>
                  <a:pt x="465468" y="480499"/>
                </a:lnTo>
                <a:lnTo>
                  <a:pt x="451936" y="480995"/>
                </a:lnTo>
                <a:lnTo>
                  <a:pt x="436471" y="481203"/>
                </a:lnTo>
                <a:close/>
              </a:path>
              <a:path w="2109470" h="485775">
                <a:moveTo>
                  <a:pt x="1817960" y="482315"/>
                </a:moveTo>
                <a:lnTo>
                  <a:pt x="1766759" y="481759"/>
                </a:lnTo>
                <a:lnTo>
                  <a:pt x="1670342" y="477111"/>
                </a:lnTo>
                <a:lnTo>
                  <a:pt x="1579966" y="476016"/>
                </a:lnTo>
                <a:lnTo>
                  <a:pt x="1534486" y="474531"/>
                </a:lnTo>
                <a:lnTo>
                  <a:pt x="1450070" y="469527"/>
                </a:lnTo>
                <a:lnTo>
                  <a:pt x="2108554" y="469527"/>
                </a:lnTo>
                <a:lnTo>
                  <a:pt x="2108554" y="481759"/>
                </a:lnTo>
                <a:lnTo>
                  <a:pt x="1921177" y="481759"/>
                </a:lnTo>
                <a:lnTo>
                  <a:pt x="1949649" y="482064"/>
                </a:lnTo>
                <a:lnTo>
                  <a:pt x="1817960" y="482315"/>
                </a:lnTo>
                <a:close/>
              </a:path>
              <a:path w="2109470" h="485775">
                <a:moveTo>
                  <a:pt x="519664" y="478030"/>
                </a:moveTo>
                <a:lnTo>
                  <a:pt x="504305" y="477867"/>
                </a:lnTo>
                <a:lnTo>
                  <a:pt x="546598" y="477867"/>
                </a:lnTo>
                <a:lnTo>
                  <a:pt x="519664" y="478030"/>
                </a:lnTo>
                <a:close/>
              </a:path>
              <a:path w="2109470" h="485775">
                <a:moveTo>
                  <a:pt x="1949649" y="482064"/>
                </a:moveTo>
                <a:lnTo>
                  <a:pt x="1921177" y="481759"/>
                </a:lnTo>
                <a:lnTo>
                  <a:pt x="2108896" y="481759"/>
                </a:lnTo>
                <a:lnTo>
                  <a:pt x="1949649" y="482064"/>
                </a:lnTo>
                <a:close/>
              </a:path>
              <a:path w="2109470" h="485775">
                <a:moveTo>
                  <a:pt x="2061742" y="485243"/>
                </a:moveTo>
                <a:lnTo>
                  <a:pt x="2045562" y="485243"/>
                </a:lnTo>
                <a:lnTo>
                  <a:pt x="1973193" y="482315"/>
                </a:lnTo>
                <a:lnTo>
                  <a:pt x="1949649" y="482064"/>
                </a:lnTo>
                <a:lnTo>
                  <a:pt x="2108896" y="481759"/>
                </a:lnTo>
                <a:lnTo>
                  <a:pt x="2108554" y="481759"/>
                </a:lnTo>
                <a:lnTo>
                  <a:pt x="2108554" y="484544"/>
                </a:lnTo>
                <a:lnTo>
                  <a:pt x="2061742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5035" y="5011760"/>
            <a:ext cx="2081530" cy="474345"/>
          </a:xfrm>
          <a:custGeom>
            <a:avLst/>
            <a:gdLst/>
            <a:ahLst/>
            <a:cxnLst/>
            <a:rect l="l" t="t" r="r" b="b"/>
            <a:pathLst>
              <a:path w="2081530" h="474345">
                <a:moveTo>
                  <a:pt x="2081492" y="473905"/>
                </a:moveTo>
                <a:lnTo>
                  <a:pt x="0" y="463897"/>
                </a:lnTo>
                <a:lnTo>
                  <a:pt x="0" y="173143"/>
                </a:lnTo>
                <a:lnTo>
                  <a:pt x="10008" y="26688"/>
                </a:lnTo>
                <a:lnTo>
                  <a:pt x="1034379" y="0"/>
                </a:lnTo>
                <a:lnTo>
                  <a:pt x="2053135" y="11676"/>
                </a:lnTo>
                <a:lnTo>
                  <a:pt x="2081492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70022" y="4991316"/>
            <a:ext cx="2113280" cy="506730"/>
          </a:xfrm>
          <a:custGeom>
            <a:avLst/>
            <a:gdLst/>
            <a:ahLst/>
            <a:cxnLst/>
            <a:rect l="l" t="t" r="r" b="b"/>
            <a:pathLst>
              <a:path w="2113280" h="506729">
                <a:moveTo>
                  <a:pt x="1643573" y="2540"/>
                </a:moveTo>
                <a:lnTo>
                  <a:pt x="1391743" y="2540"/>
                </a:lnTo>
                <a:lnTo>
                  <a:pt x="1487101" y="0"/>
                </a:lnTo>
                <a:lnTo>
                  <a:pt x="1602635" y="0"/>
                </a:lnTo>
                <a:lnTo>
                  <a:pt x="1643573" y="2540"/>
                </a:lnTo>
                <a:close/>
              </a:path>
              <a:path w="2113280" h="506729">
                <a:moveTo>
                  <a:pt x="2113185" y="506730"/>
                </a:moveTo>
                <a:lnTo>
                  <a:pt x="2029782" y="506730"/>
                </a:lnTo>
                <a:lnTo>
                  <a:pt x="1978762" y="504190"/>
                </a:lnTo>
                <a:lnTo>
                  <a:pt x="1774074" y="504190"/>
                </a:lnTo>
                <a:lnTo>
                  <a:pt x="1677671" y="499110"/>
                </a:lnTo>
                <a:lnTo>
                  <a:pt x="1632483" y="499110"/>
                </a:lnTo>
                <a:lnTo>
                  <a:pt x="1541815" y="496570"/>
                </a:lnTo>
                <a:lnTo>
                  <a:pt x="1457399" y="491490"/>
                </a:lnTo>
                <a:lnTo>
                  <a:pt x="29763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6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7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64"/>
                </a:lnTo>
                <a:lnTo>
                  <a:pt x="0" y="178117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490" y="46990"/>
                </a:lnTo>
                <a:lnTo>
                  <a:pt x="76882" y="39370"/>
                </a:lnTo>
                <a:lnTo>
                  <a:pt x="127490" y="34290"/>
                </a:lnTo>
                <a:lnTo>
                  <a:pt x="223996" y="26670"/>
                </a:lnTo>
                <a:lnTo>
                  <a:pt x="268353" y="21590"/>
                </a:lnTo>
                <a:lnTo>
                  <a:pt x="290166" y="20320"/>
                </a:lnTo>
                <a:lnTo>
                  <a:pt x="354527" y="12700"/>
                </a:lnTo>
                <a:lnTo>
                  <a:pt x="376169" y="11430"/>
                </a:lnTo>
                <a:lnTo>
                  <a:pt x="507652" y="11430"/>
                </a:lnTo>
                <a:lnTo>
                  <a:pt x="584344" y="10160"/>
                </a:lnTo>
                <a:lnTo>
                  <a:pt x="995215" y="8890"/>
                </a:lnTo>
                <a:lnTo>
                  <a:pt x="1065082" y="7620"/>
                </a:lnTo>
                <a:lnTo>
                  <a:pt x="1184594" y="7620"/>
                </a:lnTo>
                <a:lnTo>
                  <a:pt x="1229481" y="6350"/>
                </a:lnTo>
                <a:lnTo>
                  <a:pt x="1277626" y="6350"/>
                </a:lnTo>
                <a:lnTo>
                  <a:pt x="1362701" y="2540"/>
                </a:lnTo>
                <a:lnTo>
                  <a:pt x="1663748" y="2540"/>
                </a:lnTo>
                <a:lnTo>
                  <a:pt x="1774739" y="5080"/>
                </a:lnTo>
                <a:lnTo>
                  <a:pt x="1830381" y="7620"/>
                </a:lnTo>
                <a:lnTo>
                  <a:pt x="1885730" y="8890"/>
                </a:lnTo>
                <a:lnTo>
                  <a:pt x="1944351" y="13970"/>
                </a:lnTo>
                <a:lnTo>
                  <a:pt x="2002973" y="21590"/>
                </a:lnTo>
                <a:lnTo>
                  <a:pt x="2029782" y="21590"/>
                </a:lnTo>
                <a:lnTo>
                  <a:pt x="2050424" y="24130"/>
                </a:lnTo>
                <a:lnTo>
                  <a:pt x="2060042" y="26670"/>
                </a:lnTo>
                <a:lnTo>
                  <a:pt x="2069816" y="27940"/>
                </a:lnTo>
                <a:lnTo>
                  <a:pt x="2069926" y="29210"/>
                </a:lnTo>
                <a:lnTo>
                  <a:pt x="1418514" y="29210"/>
                </a:lnTo>
                <a:lnTo>
                  <a:pt x="1381460" y="30480"/>
                </a:lnTo>
                <a:lnTo>
                  <a:pt x="1344845" y="30480"/>
                </a:lnTo>
                <a:lnTo>
                  <a:pt x="1329417" y="31750"/>
                </a:lnTo>
                <a:lnTo>
                  <a:pt x="1259358" y="31750"/>
                </a:lnTo>
                <a:lnTo>
                  <a:pt x="1208647" y="33020"/>
                </a:lnTo>
                <a:lnTo>
                  <a:pt x="1150096" y="33020"/>
                </a:lnTo>
                <a:lnTo>
                  <a:pt x="1085664" y="34290"/>
                </a:lnTo>
                <a:lnTo>
                  <a:pt x="808334" y="35560"/>
                </a:lnTo>
                <a:lnTo>
                  <a:pt x="685350" y="36830"/>
                </a:lnTo>
                <a:lnTo>
                  <a:pt x="445977" y="36830"/>
                </a:lnTo>
                <a:lnTo>
                  <a:pt x="394390" y="38100"/>
                </a:lnTo>
                <a:lnTo>
                  <a:pt x="316106" y="45720"/>
                </a:lnTo>
                <a:lnTo>
                  <a:pt x="238065" y="49530"/>
                </a:lnTo>
                <a:lnTo>
                  <a:pt x="104408" y="60960"/>
                </a:lnTo>
                <a:lnTo>
                  <a:pt x="59855" y="66040"/>
                </a:lnTo>
                <a:lnTo>
                  <a:pt x="43369" y="66040"/>
                </a:lnTo>
                <a:lnTo>
                  <a:pt x="40033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8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17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8" y="461010"/>
                </a:lnTo>
                <a:lnTo>
                  <a:pt x="68993" y="462280"/>
                </a:lnTo>
                <a:lnTo>
                  <a:pt x="100643" y="463550"/>
                </a:lnTo>
                <a:lnTo>
                  <a:pt x="206800" y="463550"/>
                </a:lnTo>
                <a:lnTo>
                  <a:pt x="279491" y="468630"/>
                </a:lnTo>
                <a:lnTo>
                  <a:pt x="315837" y="469900"/>
                </a:lnTo>
                <a:lnTo>
                  <a:pt x="398298" y="469900"/>
                </a:lnTo>
                <a:lnTo>
                  <a:pt x="421210" y="471170"/>
                </a:lnTo>
                <a:lnTo>
                  <a:pt x="1710841" y="471170"/>
                </a:lnTo>
                <a:lnTo>
                  <a:pt x="1726669" y="472440"/>
                </a:lnTo>
                <a:lnTo>
                  <a:pt x="1821636" y="476250"/>
                </a:lnTo>
                <a:lnTo>
                  <a:pt x="1868534" y="480060"/>
                </a:lnTo>
                <a:lnTo>
                  <a:pt x="1962329" y="485140"/>
                </a:lnTo>
                <a:lnTo>
                  <a:pt x="2009226" y="486410"/>
                </a:lnTo>
                <a:lnTo>
                  <a:pt x="2113185" y="486410"/>
                </a:lnTo>
                <a:lnTo>
                  <a:pt x="2113185" y="506730"/>
                </a:lnTo>
                <a:close/>
              </a:path>
              <a:path w="2113280" h="506729">
                <a:moveTo>
                  <a:pt x="467863" y="11430"/>
                </a:moveTo>
                <a:lnTo>
                  <a:pt x="397517" y="11430"/>
                </a:lnTo>
                <a:lnTo>
                  <a:pt x="420965" y="10160"/>
                </a:lnTo>
                <a:lnTo>
                  <a:pt x="467863" y="11430"/>
                </a:lnTo>
                <a:close/>
              </a:path>
              <a:path w="2113280" h="506729">
                <a:moveTo>
                  <a:pt x="2113185" y="486410"/>
                </a:moveTo>
                <a:lnTo>
                  <a:pt x="2027105" y="486410"/>
                </a:lnTo>
                <a:lnTo>
                  <a:pt x="2063708" y="485140"/>
                </a:lnTo>
                <a:lnTo>
                  <a:pt x="2083160" y="485140"/>
                </a:lnTo>
                <a:lnTo>
                  <a:pt x="2085354" y="457200"/>
                </a:lnTo>
                <a:lnTo>
                  <a:pt x="2085454" y="455930"/>
                </a:lnTo>
                <a:lnTo>
                  <a:pt x="2086141" y="443230"/>
                </a:lnTo>
                <a:lnTo>
                  <a:pt x="2086210" y="441960"/>
                </a:lnTo>
                <a:lnTo>
                  <a:pt x="2086496" y="430530"/>
                </a:lnTo>
                <a:lnTo>
                  <a:pt x="2085606" y="420370"/>
                </a:lnTo>
                <a:lnTo>
                  <a:pt x="2084203" y="403860"/>
                </a:lnTo>
                <a:lnTo>
                  <a:pt x="2083447" y="392430"/>
                </a:lnTo>
                <a:lnTo>
                  <a:pt x="2083390" y="389890"/>
                </a:lnTo>
                <a:lnTo>
                  <a:pt x="2083275" y="384810"/>
                </a:lnTo>
                <a:lnTo>
                  <a:pt x="2083160" y="373380"/>
                </a:lnTo>
                <a:lnTo>
                  <a:pt x="2086496" y="365760"/>
                </a:lnTo>
                <a:lnTo>
                  <a:pt x="2084828" y="358140"/>
                </a:lnTo>
                <a:lnTo>
                  <a:pt x="2084828" y="350520"/>
                </a:lnTo>
                <a:lnTo>
                  <a:pt x="2083160" y="344170"/>
                </a:lnTo>
                <a:lnTo>
                  <a:pt x="2081492" y="336550"/>
                </a:lnTo>
                <a:lnTo>
                  <a:pt x="2070976" y="251460"/>
                </a:lnTo>
                <a:lnTo>
                  <a:pt x="2065519" y="182880"/>
                </a:lnTo>
                <a:lnTo>
                  <a:pt x="2061422" y="124460"/>
                </a:lnTo>
                <a:lnTo>
                  <a:pt x="2059807" y="96520"/>
                </a:lnTo>
                <a:lnTo>
                  <a:pt x="2049799" y="69850"/>
                </a:lnTo>
                <a:lnTo>
                  <a:pt x="2048236" y="62230"/>
                </a:lnTo>
                <a:lnTo>
                  <a:pt x="2044805" y="58420"/>
                </a:lnTo>
                <a:lnTo>
                  <a:pt x="2037635" y="55880"/>
                </a:lnTo>
                <a:lnTo>
                  <a:pt x="2024859" y="54610"/>
                </a:lnTo>
                <a:lnTo>
                  <a:pt x="2017042" y="54610"/>
                </a:lnTo>
                <a:lnTo>
                  <a:pt x="2012352" y="53340"/>
                </a:lnTo>
                <a:lnTo>
                  <a:pt x="1952949" y="44450"/>
                </a:lnTo>
                <a:lnTo>
                  <a:pt x="1893546" y="39370"/>
                </a:lnTo>
                <a:lnTo>
                  <a:pt x="1845751" y="36830"/>
                </a:lnTo>
                <a:lnTo>
                  <a:pt x="1749727" y="34290"/>
                </a:lnTo>
                <a:lnTo>
                  <a:pt x="1653703" y="30480"/>
                </a:lnTo>
                <a:lnTo>
                  <a:pt x="1605908" y="29210"/>
                </a:lnTo>
                <a:lnTo>
                  <a:pt x="2069926" y="29210"/>
                </a:lnTo>
                <a:lnTo>
                  <a:pt x="2070036" y="30480"/>
                </a:lnTo>
                <a:lnTo>
                  <a:pt x="2070146" y="31750"/>
                </a:lnTo>
                <a:lnTo>
                  <a:pt x="2070256" y="33020"/>
                </a:lnTo>
                <a:lnTo>
                  <a:pt x="2070366" y="34290"/>
                </a:lnTo>
                <a:lnTo>
                  <a:pt x="2070476" y="35560"/>
                </a:lnTo>
                <a:lnTo>
                  <a:pt x="2070586" y="36830"/>
                </a:lnTo>
                <a:lnTo>
                  <a:pt x="2070696" y="38100"/>
                </a:lnTo>
                <a:lnTo>
                  <a:pt x="2070806" y="39370"/>
                </a:lnTo>
                <a:lnTo>
                  <a:pt x="2071107" y="44450"/>
                </a:lnTo>
                <a:lnTo>
                  <a:pt x="2071183" y="45720"/>
                </a:lnTo>
                <a:lnTo>
                  <a:pt x="2071258" y="46990"/>
                </a:lnTo>
                <a:lnTo>
                  <a:pt x="2071333" y="48260"/>
                </a:lnTo>
                <a:lnTo>
                  <a:pt x="2071408" y="49530"/>
                </a:lnTo>
                <a:lnTo>
                  <a:pt x="2071484" y="50800"/>
                </a:lnTo>
                <a:lnTo>
                  <a:pt x="2071677" y="53340"/>
                </a:lnTo>
                <a:lnTo>
                  <a:pt x="2071774" y="54610"/>
                </a:lnTo>
                <a:lnTo>
                  <a:pt x="2071871" y="55880"/>
                </a:lnTo>
                <a:lnTo>
                  <a:pt x="2071968" y="57150"/>
                </a:lnTo>
                <a:lnTo>
                  <a:pt x="2072065" y="58420"/>
                </a:lnTo>
                <a:lnTo>
                  <a:pt x="2072161" y="59690"/>
                </a:lnTo>
                <a:lnTo>
                  <a:pt x="2073152" y="68580"/>
                </a:lnTo>
                <a:lnTo>
                  <a:pt x="2076488" y="76200"/>
                </a:lnTo>
                <a:lnTo>
                  <a:pt x="2078156" y="83820"/>
                </a:lnTo>
                <a:lnTo>
                  <a:pt x="2081492" y="91440"/>
                </a:lnTo>
                <a:lnTo>
                  <a:pt x="2083294" y="120650"/>
                </a:lnTo>
                <a:lnTo>
                  <a:pt x="2087822" y="178117"/>
                </a:lnTo>
                <a:lnTo>
                  <a:pt x="2094103" y="246380"/>
                </a:lnTo>
                <a:lnTo>
                  <a:pt x="2100708" y="304800"/>
                </a:lnTo>
                <a:lnTo>
                  <a:pt x="2106513" y="334010"/>
                </a:lnTo>
                <a:lnTo>
                  <a:pt x="2110553" y="346710"/>
                </a:lnTo>
                <a:lnTo>
                  <a:pt x="2111233" y="358140"/>
                </a:lnTo>
                <a:lnTo>
                  <a:pt x="2111228" y="360680"/>
                </a:lnTo>
                <a:lnTo>
                  <a:pt x="2110436" y="373380"/>
                </a:lnTo>
                <a:lnTo>
                  <a:pt x="2109915" y="383540"/>
                </a:lnTo>
                <a:lnTo>
                  <a:pt x="2109993" y="389890"/>
                </a:lnTo>
                <a:lnTo>
                  <a:pt x="2110064" y="392430"/>
                </a:lnTo>
                <a:lnTo>
                  <a:pt x="2110136" y="394970"/>
                </a:lnTo>
                <a:lnTo>
                  <a:pt x="2110892" y="406400"/>
                </a:lnTo>
                <a:lnTo>
                  <a:pt x="2113185" y="427990"/>
                </a:lnTo>
                <a:lnTo>
                  <a:pt x="2113185" y="486410"/>
                </a:lnTo>
                <a:close/>
              </a:path>
              <a:path w="2113280" h="506729">
                <a:moveTo>
                  <a:pt x="593729" y="38100"/>
                </a:moveTo>
                <a:lnTo>
                  <a:pt x="549152" y="38100"/>
                </a:lnTo>
                <a:lnTo>
                  <a:pt x="497565" y="36830"/>
                </a:lnTo>
                <a:lnTo>
                  <a:pt x="685350" y="36830"/>
                </a:lnTo>
                <a:lnTo>
                  <a:pt x="593729" y="38100"/>
                </a:lnTo>
                <a:close/>
              </a:path>
              <a:path w="2113280" h="506729">
                <a:moveTo>
                  <a:pt x="206800" y="463550"/>
                </a:moveTo>
                <a:lnTo>
                  <a:pt x="116132" y="463550"/>
                </a:lnTo>
                <a:lnTo>
                  <a:pt x="138653" y="462280"/>
                </a:lnTo>
                <a:lnTo>
                  <a:pt x="184280" y="462280"/>
                </a:lnTo>
                <a:lnTo>
                  <a:pt x="206800" y="463550"/>
                </a:lnTo>
                <a:close/>
              </a:path>
              <a:path w="2113280" h="506729">
                <a:moveTo>
                  <a:pt x="1710841" y="471170"/>
                </a:moveTo>
                <a:lnTo>
                  <a:pt x="721800" y="471170"/>
                </a:lnTo>
                <a:lnTo>
                  <a:pt x="1122514" y="464820"/>
                </a:lnTo>
                <a:lnTo>
                  <a:pt x="1190311" y="464820"/>
                </a:lnTo>
                <a:lnTo>
                  <a:pt x="1254034" y="463550"/>
                </a:lnTo>
                <a:lnTo>
                  <a:pt x="1312046" y="463550"/>
                </a:lnTo>
                <a:lnTo>
                  <a:pt x="1362713" y="462280"/>
                </a:lnTo>
                <a:lnTo>
                  <a:pt x="1435462" y="462280"/>
                </a:lnTo>
                <a:lnTo>
                  <a:pt x="1454273" y="463550"/>
                </a:lnTo>
                <a:lnTo>
                  <a:pt x="1498630" y="466090"/>
                </a:lnTo>
                <a:lnTo>
                  <a:pt x="1541815" y="466090"/>
                </a:lnTo>
                <a:lnTo>
                  <a:pt x="1580261" y="467360"/>
                </a:lnTo>
                <a:lnTo>
                  <a:pt x="1656567" y="467360"/>
                </a:lnTo>
                <a:lnTo>
                  <a:pt x="1695013" y="469900"/>
                </a:lnTo>
                <a:lnTo>
                  <a:pt x="1710841" y="471170"/>
                </a:lnTo>
                <a:close/>
              </a:path>
              <a:path w="2113280" h="506729">
                <a:moveTo>
                  <a:pt x="494438" y="501650"/>
                </a:moveTo>
                <a:lnTo>
                  <a:pt x="327708" y="501650"/>
                </a:lnTo>
                <a:lnTo>
                  <a:pt x="292779" y="500380"/>
                </a:lnTo>
                <a:lnTo>
                  <a:pt x="209927" y="495300"/>
                </a:lnTo>
                <a:lnTo>
                  <a:pt x="96713" y="491490"/>
                </a:lnTo>
                <a:lnTo>
                  <a:pt x="1153158" y="491490"/>
                </a:lnTo>
                <a:lnTo>
                  <a:pt x="1109223" y="492760"/>
                </a:lnTo>
                <a:lnTo>
                  <a:pt x="1054897" y="492760"/>
                </a:lnTo>
                <a:lnTo>
                  <a:pt x="656200" y="499110"/>
                </a:lnTo>
                <a:lnTo>
                  <a:pt x="601874" y="499110"/>
                </a:lnTo>
                <a:lnTo>
                  <a:pt x="557939" y="500380"/>
                </a:lnTo>
                <a:lnTo>
                  <a:pt x="503818" y="500380"/>
                </a:lnTo>
                <a:lnTo>
                  <a:pt x="494438" y="501650"/>
                </a:lnTo>
                <a:close/>
              </a:path>
              <a:path w="2113280" h="506729">
                <a:moveTo>
                  <a:pt x="1420028" y="492760"/>
                </a:moveTo>
                <a:lnTo>
                  <a:pt x="1244260" y="492760"/>
                </a:lnTo>
                <a:lnTo>
                  <a:pt x="1199463" y="491490"/>
                </a:lnTo>
                <a:lnTo>
                  <a:pt x="1444747" y="491490"/>
                </a:lnTo>
                <a:lnTo>
                  <a:pt x="1420028" y="492760"/>
                </a:lnTo>
                <a:close/>
              </a:path>
              <a:path w="2113280" h="506729">
                <a:moveTo>
                  <a:pt x="445733" y="502920"/>
                </a:moveTo>
                <a:lnTo>
                  <a:pt x="396979" y="502920"/>
                </a:lnTo>
                <a:lnTo>
                  <a:pt x="362344" y="501650"/>
                </a:lnTo>
                <a:lnTo>
                  <a:pt x="472797" y="501650"/>
                </a:lnTo>
                <a:lnTo>
                  <a:pt x="445733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7105649" y="2725484"/>
            <a:ext cx="2247265" cy="485775"/>
          </a:xfrm>
          <a:custGeom>
            <a:avLst/>
            <a:gdLst/>
            <a:ahLst/>
            <a:cxnLst/>
            <a:rect l="l" t="t" r="r" b="b"/>
            <a:pathLst>
              <a:path w="2247265" h="485775">
                <a:moveTo>
                  <a:pt x="1944918" y="482315"/>
                </a:moveTo>
                <a:lnTo>
                  <a:pt x="1890246" y="481759"/>
                </a:lnTo>
                <a:lnTo>
                  <a:pt x="1787084" y="477111"/>
                </a:lnTo>
                <a:lnTo>
                  <a:pt x="1690375" y="476016"/>
                </a:lnTo>
                <a:lnTo>
                  <a:pt x="1641708" y="474531"/>
                </a:lnTo>
                <a:lnTo>
                  <a:pt x="1551725" y="469546"/>
                </a:lnTo>
                <a:lnTo>
                  <a:pt x="1244520" y="469546"/>
                </a:lnTo>
                <a:lnTo>
                  <a:pt x="1258930" y="469364"/>
                </a:lnTo>
                <a:lnTo>
                  <a:pt x="35856" y="469364"/>
                </a:lnTo>
                <a:lnTo>
                  <a:pt x="25523" y="468823"/>
                </a:lnTo>
                <a:lnTo>
                  <a:pt x="15748" y="467859"/>
                </a:lnTo>
                <a:lnTo>
                  <a:pt x="7988" y="465409"/>
                </a:lnTo>
                <a:lnTo>
                  <a:pt x="2584" y="460769"/>
                </a:lnTo>
                <a:lnTo>
                  <a:pt x="0" y="454253"/>
                </a:lnTo>
                <a:lnTo>
                  <a:pt x="703" y="446174"/>
                </a:lnTo>
                <a:lnTo>
                  <a:pt x="6895" y="39412"/>
                </a:lnTo>
                <a:lnTo>
                  <a:pt x="7013" y="31699"/>
                </a:lnTo>
                <a:lnTo>
                  <a:pt x="7135" y="23699"/>
                </a:lnTo>
                <a:lnTo>
                  <a:pt x="7252" y="15986"/>
                </a:lnTo>
                <a:lnTo>
                  <a:pt x="7287" y="13700"/>
                </a:lnTo>
                <a:lnTo>
                  <a:pt x="7384" y="7297"/>
                </a:lnTo>
                <a:lnTo>
                  <a:pt x="2136784" y="625"/>
                </a:lnTo>
                <a:lnTo>
                  <a:pt x="2143326" y="390"/>
                </a:lnTo>
                <a:lnTo>
                  <a:pt x="2150337" y="0"/>
                </a:lnTo>
                <a:lnTo>
                  <a:pt x="2158492" y="0"/>
                </a:lnTo>
                <a:lnTo>
                  <a:pt x="2203507" y="7297"/>
                </a:lnTo>
                <a:lnTo>
                  <a:pt x="2205175" y="11415"/>
                </a:lnTo>
                <a:lnTo>
                  <a:pt x="2206842" y="13700"/>
                </a:lnTo>
                <a:lnTo>
                  <a:pt x="2206842" y="15986"/>
                </a:lnTo>
                <a:lnTo>
                  <a:pt x="2210179" y="23699"/>
                </a:lnTo>
                <a:lnTo>
                  <a:pt x="2211847" y="31699"/>
                </a:lnTo>
                <a:lnTo>
                  <a:pt x="2215183" y="39412"/>
                </a:lnTo>
                <a:lnTo>
                  <a:pt x="2216825" y="67787"/>
                </a:lnTo>
                <a:lnTo>
                  <a:pt x="2221108" y="126193"/>
                </a:lnTo>
                <a:lnTo>
                  <a:pt x="2227073" y="194610"/>
                </a:lnTo>
                <a:lnTo>
                  <a:pt x="2233759" y="253016"/>
                </a:lnTo>
                <a:lnTo>
                  <a:pt x="2240204" y="281391"/>
                </a:lnTo>
                <a:lnTo>
                  <a:pt x="2244244" y="294077"/>
                </a:lnTo>
                <a:lnTo>
                  <a:pt x="2245000" y="306817"/>
                </a:lnTo>
                <a:lnTo>
                  <a:pt x="2244192" y="319557"/>
                </a:lnTo>
                <a:lnTo>
                  <a:pt x="2243540" y="332243"/>
                </a:lnTo>
                <a:lnTo>
                  <a:pt x="2243827" y="343522"/>
                </a:lnTo>
                <a:lnTo>
                  <a:pt x="2245651" y="377400"/>
                </a:lnTo>
                <a:lnTo>
                  <a:pt x="2246876" y="406140"/>
                </a:lnTo>
                <a:lnTo>
                  <a:pt x="2246876" y="469364"/>
                </a:lnTo>
                <a:lnTo>
                  <a:pt x="1258930" y="469364"/>
                </a:lnTo>
                <a:lnTo>
                  <a:pt x="1244520" y="469546"/>
                </a:lnTo>
                <a:lnTo>
                  <a:pt x="2246876" y="469546"/>
                </a:lnTo>
                <a:lnTo>
                  <a:pt x="2246876" y="481759"/>
                </a:lnTo>
                <a:lnTo>
                  <a:pt x="2054411" y="481759"/>
                </a:lnTo>
                <a:lnTo>
                  <a:pt x="2083899" y="482059"/>
                </a:lnTo>
                <a:lnTo>
                  <a:pt x="1944918" y="482315"/>
                </a:lnTo>
                <a:close/>
              </a:path>
              <a:path w="2247265" h="485775">
                <a:moveTo>
                  <a:pt x="466746" y="481203"/>
                </a:moveTo>
                <a:lnTo>
                  <a:pt x="454021" y="481203"/>
                </a:lnTo>
                <a:lnTo>
                  <a:pt x="305142" y="477867"/>
                </a:lnTo>
                <a:lnTo>
                  <a:pt x="216484" y="472863"/>
                </a:lnTo>
                <a:lnTo>
                  <a:pt x="54965" y="469546"/>
                </a:lnTo>
                <a:lnTo>
                  <a:pt x="46800" y="469546"/>
                </a:lnTo>
                <a:lnTo>
                  <a:pt x="37338" y="469364"/>
                </a:lnTo>
                <a:lnTo>
                  <a:pt x="35856" y="469364"/>
                </a:lnTo>
                <a:lnTo>
                  <a:pt x="1244519" y="469546"/>
                </a:lnTo>
                <a:lnTo>
                  <a:pt x="586496" y="477867"/>
                </a:lnTo>
                <a:lnTo>
                  <a:pt x="539334" y="477867"/>
                </a:lnTo>
                <a:lnTo>
                  <a:pt x="535249" y="478030"/>
                </a:lnTo>
                <a:lnTo>
                  <a:pt x="533967" y="478030"/>
                </a:lnTo>
                <a:lnTo>
                  <a:pt x="519103" y="479275"/>
                </a:lnTo>
                <a:lnTo>
                  <a:pt x="512569" y="479535"/>
                </a:lnTo>
                <a:lnTo>
                  <a:pt x="497775" y="480499"/>
                </a:lnTo>
                <a:lnTo>
                  <a:pt x="483295" y="480995"/>
                </a:lnTo>
                <a:lnTo>
                  <a:pt x="466746" y="481203"/>
                </a:lnTo>
                <a:close/>
              </a:path>
              <a:path w="2247265" h="485775">
                <a:moveTo>
                  <a:pt x="1497847" y="471195"/>
                </a:moveTo>
                <a:lnTo>
                  <a:pt x="1458955" y="471195"/>
                </a:lnTo>
                <a:lnTo>
                  <a:pt x="1324597" y="470517"/>
                </a:lnTo>
                <a:lnTo>
                  <a:pt x="1276325" y="469546"/>
                </a:lnTo>
                <a:lnTo>
                  <a:pt x="1550373" y="469546"/>
                </a:lnTo>
                <a:lnTo>
                  <a:pt x="1537837" y="469787"/>
                </a:lnTo>
                <a:lnTo>
                  <a:pt x="1510184" y="470986"/>
                </a:lnTo>
                <a:lnTo>
                  <a:pt x="1508678" y="470986"/>
                </a:lnTo>
                <a:lnTo>
                  <a:pt x="1497847" y="471195"/>
                </a:lnTo>
                <a:close/>
              </a:path>
              <a:path w="2247265" h="485775">
                <a:moveTo>
                  <a:pt x="555769" y="478030"/>
                </a:moveTo>
                <a:lnTo>
                  <a:pt x="539334" y="477867"/>
                </a:lnTo>
                <a:lnTo>
                  <a:pt x="584581" y="477867"/>
                </a:lnTo>
                <a:lnTo>
                  <a:pt x="555769" y="478030"/>
                </a:lnTo>
                <a:close/>
              </a:path>
              <a:path w="2247265" h="485775">
                <a:moveTo>
                  <a:pt x="2083899" y="482059"/>
                </a:moveTo>
                <a:lnTo>
                  <a:pt x="2054411" y="481759"/>
                </a:lnTo>
                <a:lnTo>
                  <a:pt x="2246876" y="481759"/>
                </a:lnTo>
                <a:lnTo>
                  <a:pt x="2083899" y="482059"/>
                </a:lnTo>
                <a:close/>
              </a:path>
              <a:path w="2247265" h="485775">
                <a:moveTo>
                  <a:pt x="2199722" y="485243"/>
                </a:moveTo>
                <a:lnTo>
                  <a:pt x="2183542" y="485243"/>
                </a:lnTo>
                <a:lnTo>
                  <a:pt x="2109045" y="482315"/>
                </a:lnTo>
                <a:lnTo>
                  <a:pt x="2083899" y="482059"/>
                </a:lnTo>
                <a:lnTo>
                  <a:pt x="2246876" y="481759"/>
                </a:lnTo>
                <a:lnTo>
                  <a:pt x="2246876" y="484539"/>
                </a:lnTo>
                <a:lnTo>
                  <a:pt x="2199722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7067986" y="2687744"/>
            <a:ext cx="2219960" cy="474345"/>
          </a:xfrm>
          <a:custGeom>
            <a:avLst/>
            <a:gdLst/>
            <a:ahLst/>
            <a:cxnLst/>
            <a:rect l="l" t="t" r="r" b="b"/>
            <a:pathLst>
              <a:path w="2219959" h="474344">
                <a:moveTo>
                  <a:pt x="2219484" y="473905"/>
                </a:moveTo>
                <a:lnTo>
                  <a:pt x="0" y="463897"/>
                </a:lnTo>
                <a:lnTo>
                  <a:pt x="0" y="173144"/>
                </a:lnTo>
                <a:lnTo>
                  <a:pt x="10008" y="26688"/>
                </a:lnTo>
                <a:lnTo>
                  <a:pt x="1103927" y="0"/>
                </a:lnTo>
                <a:lnTo>
                  <a:pt x="2191127" y="11676"/>
                </a:lnTo>
                <a:lnTo>
                  <a:pt x="2219484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052974" y="2667299"/>
            <a:ext cx="2251710" cy="506730"/>
          </a:xfrm>
          <a:custGeom>
            <a:avLst/>
            <a:gdLst/>
            <a:ahLst/>
            <a:cxnLst/>
            <a:rect l="l" t="t" r="r" b="b"/>
            <a:pathLst>
              <a:path w="2251709" h="506730">
                <a:moveTo>
                  <a:pt x="1754760" y="2540"/>
                </a:moveTo>
                <a:lnTo>
                  <a:pt x="1485283" y="2540"/>
                </a:lnTo>
                <a:lnTo>
                  <a:pt x="1587324" y="0"/>
                </a:lnTo>
                <a:lnTo>
                  <a:pt x="1710954" y="0"/>
                </a:lnTo>
                <a:lnTo>
                  <a:pt x="1754760" y="2540"/>
                </a:lnTo>
                <a:close/>
              </a:path>
              <a:path w="2251709" h="506730">
                <a:moveTo>
                  <a:pt x="2251177" y="506730"/>
                </a:moveTo>
                <a:lnTo>
                  <a:pt x="2167773" y="506730"/>
                </a:lnTo>
                <a:lnTo>
                  <a:pt x="2113288" y="504190"/>
                </a:lnTo>
                <a:lnTo>
                  <a:pt x="1894405" y="504190"/>
                </a:lnTo>
                <a:lnTo>
                  <a:pt x="1791248" y="499110"/>
                </a:lnTo>
                <a:lnTo>
                  <a:pt x="1742894" y="499110"/>
                </a:lnTo>
                <a:lnTo>
                  <a:pt x="1645871" y="496570"/>
                </a:lnTo>
                <a:lnTo>
                  <a:pt x="1555540" y="491490"/>
                </a:lnTo>
                <a:lnTo>
                  <a:pt x="29764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7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8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60"/>
                </a:lnTo>
                <a:lnTo>
                  <a:pt x="0" y="178119"/>
                </a:lnTo>
                <a:lnTo>
                  <a:pt x="840" y="129540"/>
                </a:lnTo>
                <a:lnTo>
                  <a:pt x="5004" y="96520"/>
                </a:lnTo>
                <a:lnTo>
                  <a:pt x="6671" y="92710"/>
                </a:lnTo>
                <a:lnTo>
                  <a:pt x="5004" y="88900"/>
                </a:lnTo>
                <a:lnTo>
                  <a:pt x="6671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669" y="46990"/>
                </a:lnTo>
                <a:lnTo>
                  <a:pt x="78440" y="39370"/>
                </a:lnTo>
                <a:lnTo>
                  <a:pt x="132434" y="34290"/>
                </a:lnTo>
                <a:lnTo>
                  <a:pt x="235702" y="26670"/>
                </a:lnTo>
                <a:lnTo>
                  <a:pt x="283168" y="21590"/>
                </a:lnTo>
                <a:lnTo>
                  <a:pt x="306509" y="20320"/>
                </a:lnTo>
                <a:lnTo>
                  <a:pt x="375381" y="12700"/>
                </a:lnTo>
                <a:lnTo>
                  <a:pt x="398539" y="11430"/>
                </a:lnTo>
                <a:lnTo>
                  <a:pt x="536271" y="11430"/>
                </a:lnTo>
                <a:lnTo>
                  <a:pt x="651531" y="10160"/>
                </a:lnTo>
                <a:lnTo>
                  <a:pt x="1282009" y="7620"/>
                </a:lnTo>
                <a:lnTo>
                  <a:pt x="1321012" y="6350"/>
                </a:lnTo>
                <a:lnTo>
                  <a:pt x="1363169" y="6350"/>
                </a:lnTo>
                <a:lnTo>
                  <a:pt x="1454205" y="2540"/>
                </a:lnTo>
                <a:lnTo>
                  <a:pt x="1776350" y="2540"/>
                </a:lnTo>
                <a:lnTo>
                  <a:pt x="2013887" y="8890"/>
                </a:lnTo>
                <a:lnTo>
                  <a:pt x="2076617" y="13970"/>
                </a:lnTo>
                <a:lnTo>
                  <a:pt x="2139347" y="21590"/>
                </a:lnTo>
                <a:lnTo>
                  <a:pt x="2167773" y="21590"/>
                </a:lnTo>
                <a:lnTo>
                  <a:pt x="2188416" y="24130"/>
                </a:lnTo>
                <a:lnTo>
                  <a:pt x="2198034" y="26670"/>
                </a:lnTo>
                <a:lnTo>
                  <a:pt x="2207807" y="27940"/>
                </a:lnTo>
                <a:lnTo>
                  <a:pt x="2207917" y="29210"/>
                </a:lnTo>
                <a:lnTo>
                  <a:pt x="1513929" y="29210"/>
                </a:lnTo>
                <a:lnTo>
                  <a:pt x="1474279" y="30480"/>
                </a:lnTo>
                <a:lnTo>
                  <a:pt x="1435099" y="30480"/>
                </a:lnTo>
                <a:lnTo>
                  <a:pt x="1419988" y="31750"/>
                </a:lnTo>
                <a:lnTo>
                  <a:pt x="1352168" y="31750"/>
                </a:lnTo>
                <a:lnTo>
                  <a:pt x="1302957" y="33020"/>
                </a:lnTo>
                <a:lnTo>
                  <a:pt x="1245876" y="33020"/>
                </a:lnTo>
                <a:lnTo>
                  <a:pt x="1182675" y="34290"/>
                </a:lnTo>
                <a:lnTo>
                  <a:pt x="473240" y="36830"/>
                </a:lnTo>
                <a:lnTo>
                  <a:pt x="418037" y="38100"/>
                </a:lnTo>
                <a:lnTo>
                  <a:pt x="334267" y="45720"/>
                </a:lnTo>
                <a:lnTo>
                  <a:pt x="250758" y="49530"/>
                </a:lnTo>
                <a:lnTo>
                  <a:pt x="107734" y="60960"/>
                </a:lnTo>
                <a:lnTo>
                  <a:pt x="60059" y="66040"/>
                </a:lnTo>
                <a:lnTo>
                  <a:pt x="43370" y="66040"/>
                </a:lnTo>
                <a:lnTo>
                  <a:pt x="40034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8" y="105410"/>
                </a:lnTo>
                <a:lnTo>
                  <a:pt x="28356" y="111760"/>
                </a:lnTo>
                <a:lnTo>
                  <a:pt x="25995" y="139700"/>
                </a:lnTo>
                <a:lnTo>
                  <a:pt x="26179" y="178119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7" y="461010"/>
                </a:lnTo>
                <a:lnTo>
                  <a:pt x="69943" y="462280"/>
                </a:lnTo>
                <a:lnTo>
                  <a:pt x="103709" y="463550"/>
                </a:lnTo>
                <a:lnTo>
                  <a:pt x="217302" y="463550"/>
                </a:lnTo>
                <a:lnTo>
                  <a:pt x="295087" y="468630"/>
                </a:lnTo>
                <a:lnTo>
                  <a:pt x="333979" y="469900"/>
                </a:lnTo>
                <a:lnTo>
                  <a:pt x="422219" y="469900"/>
                </a:lnTo>
                <a:lnTo>
                  <a:pt x="446736" y="471170"/>
                </a:lnTo>
                <a:lnTo>
                  <a:pt x="1826742" y="471170"/>
                </a:lnTo>
                <a:lnTo>
                  <a:pt x="1843680" y="472440"/>
                </a:lnTo>
                <a:lnTo>
                  <a:pt x="1945302" y="476250"/>
                </a:lnTo>
                <a:lnTo>
                  <a:pt x="1995486" y="480060"/>
                </a:lnTo>
                <a:lnTo>
                  <a:pt x="2095854" y="485140"/>
                </a:lnTo>
                <a:lnTo>
                  <a:pt x="2146038" y="486410"/>
                </a:lnTo>
                <a:lnTo>
                  <a:pt x="2251177" y="486410"/>
                </a:lnTo>
                <a:lnTo>
                  <a:pt x="2251177" y="506730"/>
                </a:lnTo>
                <a:close/>
              </a:path>
              <a:path w="2251709" h="506730">
                <a:moveTo>
                  <a:pt x="496659" y="11430"/>
                </a:moveTo>
                <a:lnTo>
                  <a:pt x="421383" y="11430"/>
                </a:lnTo>
                <a:lnTo>
                  <a:pt x="446475" y="10160"/>
                </a:lnTo>
                <a:lnTo>
                  <a:pt x="496659" y="11430"/>
                </a:lnTo>
                <a:close/>
              </a:path>
              <a:path w="2251709" h="506730">
                <a:moveTo>
                  <a:pt x="2251177" y="486410"/>
                </a:moveTo>
                <a:lnTo>
                  <a:pt x="2164599" y="486410"/>
                </a:lnTo>
                <a:lnTo>
                  <a:pt x="2201682" y="485140"/>
                </a:lnTo>
                <a:lnTo>
                  <a:pt x="2221152" y="485140"/>
                </a:lnTo>
                <a:lnTo>
                  <a:pt x="2223346" y="457200"/>
                </a:lnTo>
                <a:lnTo>
                  <a:pt x="2223446" y="455930"/>
                </a:lnTo>
                <a:lnTo>
                  <a:pt x="2224133" y="443230"/>
                </a:lnTo>
                <a:lnTo>
                  <a:pt x="2224201" y="441960"/>
                </a:lnTo>
                <a:lnTo>
                  <a:pt x="2224488" y="430530"/>
                </a:lnTo>
                <a:lnTo>
                  <a:pt x="2223597" y="420370"/>
                </a:lnTo>
                <a:lnTo>
                  <a:pt x="2222195" y="403860"/>
                </a:lnTo>
                <a:lnTo>
                  <a:pt x="2221439" y="392430"/>
                </a:lnTo>
                <a:lnTo>
                  <a:pt x="2221381" y="389890"/>
                </a:lnTo>
                <a:lnTo>
                  <a:pt x="2221267" y="384810"/>
                </a:lnTo>
                <a:lnTo>
                  <a:pt x="2221152" y="373380"/>
                </a:lnTo>
                <a:lnTo>
                  <a:pt x="2224488" y="365760"/>
                </a:lnTo>
                <a:lnTo>
                  <a:pt x="2222820" y="358140"/>
                </a:lnTo>
                <a:lnTo>
                  <a:pt x="2222820" y="350520"/>
                </a:lnTo>
                <a:lnTo>
                  <a:pt x="2221152" y="344170"/>
                </a:lnTo>
                <a:lnTo>
                  <a:pt x="2219484" y="336550"/>
                </a:lnTo>
                <a:lnTo>
                  <a:pt x="2208968" y="251460"/>
                </a:lnTo>
                <a:lnTo>
                  <a:pt x="2203510" y="182880"/>
                </a:lnTo>
                <a:lnTo>
                  <a:pt x="2199413" y="124460"/>
                </a:lnTo>
                <a:lnTo>
                  <a:pt x="2197799" y="96520"/>
                </a:lnTo>
                <a:lnTo>
                  <a:pt x="2187791" y="69850"/>
                </a:lnTo>
                <a:lnTo>
                  <a:pt x="2186227" y="62230"/>
                </a:lnTo>
                <a:lnTo>
                  <a:pt x="2182786" y="58420"/>
                </a:lnTo>
                <a:lnTo>
                  <a:pt x="2175591" y="55880"/>
                </a:lnTo>
                <a:lnTo>
                  <a:pt x="2162766" y="54610"/>
                </a:lnTo>
                <a:lnTo>
                  <a:pt x="2154402" y="54610"/>
                </a:lnTo>
                <a:lnTo>
                  <a:pt x="2149383" y="53340"/>
                </a:lnTo>
                <a:lnTo>
                  <a:pt x="2085817" y="44450"/>
                </a:lnTo>
                <a:lnTo>
                  <a:pt x="2022251" y="39370"/>
                </a:lnTo>
                <a:lnTo>
                  <a:pt x="1971106" y="36830"/>
                </a:lnTo>
                <a:lnTo>
                  <a:pt x="1868353" y="34290"/>
                </a:lnTo>
                <a:lnTo>
                  <a:pt x="1765600" y="30480"/>
                </a:lnTo>
                <a:lnTo>
                  <a:pt x="1714456" y="29210"/>
                </a:lnTo>
                <a:lnTo>
                  <a:pt x="2207917" y="29210"/>
                </a:lnTo>
                <a:lnTo>
                  <a:pt x="2208027" y="30480"/>
                </a:lnTo>
                <a:lnTo>
                  <a:pt x="2208137" y="31750"/>
                </a:lnTo>
                <a:lnTo>
                  <a:pt x="2208248" y="33020"/>
                </a:lnTo>
                <a:lnTo>
                  <a:pt x="2208358" y="34290"/>
                </a:lnTo>
                <a:lnTo>
                  <a:pt x="2208468" y="35560"/>
                </a:lnTo>
                <a:lnTo>
                  <a:pt x="2208578" y="36830"/>
                </a:lnTo>
                <a:lnTo>
                  <a:pt x="2208688" y="38100"/>
                </a:lnTo>
                <a:lnTo>
                  <a:pt x="2208798" y="39370"/>
                </a:lnTo>
                <a:lnTo>
                  <a:pt x="2209099" y="44450"/>
                </a:lnTo>
                <a:lnTo>
                  <a:pt x="2209174" y="45720"/>
                </a:lnTo>
                <a:lnTo>
                  <a:pt x="2209249" y="46990"/>
                </a:lnTo>
                <a:lnTo>
                  <a:pt x="2209325" y="48260"/>
                </a:lnTo>
                <a:lnTo>
                  <a:pt x="2209400" y="49530"/>
                </a:lnTo>
                <a:lnTo>
                  <a:pt x="2209475" y="50800"/>
                </a:lnTo>
                <a:lnTo>
                  <a:pt x="2209669" y="53340"/>
                </a:lnTo>
                <a:lnTo>
                  <a:pt x="2209766" y="54610"/>
                </a:lnTo>
                <a:lnTo>
                  <a:pt x="2209862" y="55880"/>
                </a:lnTo>
                <a:lnTo>
                  <a:pt x="2214480" y="76200"/>
                </a:lnTo>
                <a:lnTo>
                  <a:pt x="2216148" y="83820"/>
                </a:lnTo>
                <a:lnTo>
                  <a:pt x="2219484" y="91440"/>
                </a:lnTo>
                <a:lnTo>
                  <a:pt x="2221285" y="120650"/>
                </a:lnTo>
                <a:lnTo>
                  <a:pt x="2225814" y="178119"/>
                </a:lnTo>
                <a:lnTo>
                  <a:pt x="2232094" y="246380"/>
                </a:lnTo>
                <a:lnTo>
                  <a:pt x="2238700" y="304800"/>
                </a:lnTo>
                <a:lnTo>
                  <a:pt x="2244505" y="334010"/>
                </a:lnTo>
                <a:lnTo>
                  <a:pt x="2248545" y="346710"/>
                </a:lnTo>
                <a:lnTo>
                  <a:pt x="2249225" y="358140"/>
                </a:lnTo>
                <a:lnTo>
                  <a:pt x="2249220" y="360680"/>
                </a:lnTo>
                <a:lnTo>
                  <a:pt x="2248427" y="373380"/>
                </a:lnTo>
                <a:lnTo>
                  <a:pt x="2247906" y="383540"/>
                </a:lnTo>
                <a:lnTo>
                  <a:pt x="2247984" y="389890"/>
                </a:lnTo>
                <a:lnTo>
                  <a:pt x="2248056" y="392430"/>
                </a:lnTo>
                <a:lnTo>
                  <a:pt x="2248128" y="394970"/>
                </a:lnTo>
                <a:lnTo>
                  <a:pt x="2248883" y="406400"/>
                </a:lnTo>
                <a:lnTo>
                  <a:pt x="2251177" y="427990"/>
                </a:lnTo>
                <a:lnTo>
                  <a:pt x="2251177" y="486410"/>
                </a:lnTo>
                <a:close/>
              </a:path>
              <a:path w="2251709" h="506730">
                <a:moveTo>
                  <a:pt x="598756" y="38100"/>
                </a:moveTo>
                <a:lnTo>
                  <a:pt x="583645" y="38100"/>
                </a:lnTo>
                <a:lnTo>
                  <a:pt x="528442" y="36830"/>
                </a:lnTo>
                <a:lnTo>
                  <a:pt x="666575" y="36830"/>
                </a:lnTo>
                <a:lnTo>
                  <a:pt x="598756" y="38100"/>
                </a:lnTo>
                <a:close/>
              </a:path>
              <a:path w="2251709" h="506730">
                <a:moveTo>
                  <a:pt x="217302" y="463550"/>
                </a:moveTo>
                <a:lnTo>
                  <a:pt x="120280" y="463550"/>
                </a:lnTo>
                <a:lnTo>
                  <a:pt x="144378" y="462280"/>
                </a:lnTo>
                <a:lnTo>
                  <a:pt x="193203" y="462280"/>
                </a:lnTo>
                <a:lnTo>
                  <a:pt x="217302" y="463550"/>
                </a:lnTo>
                <a:close/>
              </a:path>
              <a:path w="2251709" h="506730">
                <a:moveTo>
                  <a:pt x="1826742" y="471170"/>
                </a:moveTo>
                <a:lnTo>
                  <a:pt x="755637" y="471170"/>
                </a:lnTo>
                <a:lnTo>
                  <a:pt x="812434" y="469900"/>
                </a:lnTo>
                <a:lnTo>
                  <a:pt x="875145" y="469900"/>
                </a:lnTo>
                <a:lnTo>
                  <a:pt x="1225806" y="464820"/>
                </a:lnTo>
                <a:lnTo>
                  <a:pt x="1293035" y="464820"/>
                </a:lnTo>
                <a:lnTo>
                  <a:pt x="1355855" y="463550"/>
                </a:lnTo>
                <a:lnTo>
                  <a:pt x="1412790" y="463550"/>
                </a:lnTo>
                <a:lnTo>
                  <a:pt x="1462367" y="462280"/>
                </a:lnTo>
                <a:lnTo>
                  <a:pt x="1533544" y="462280"/>
                </a:lnTo>
                <a:lnTo>
                  <a:pt x="1552195" y="463550"/>
                </a:lnTo>
                <a:lnTo>
                  <a:pt x="1599660" y="466090"/>
                </a:lnTo>
                <a:lnTo>
                  <a:pt x="1645871" y="466090"/>
                </a:lnTo>
                <a:lnTo>
                  <a:pt x="1687012" y="467360"/>
                </a:lnTo>
                <a:lnTo>
                  <a:pt x="1768665" y="467360"/>
                </a:lnTo>
                <a:lnTo>
                  <a:pt x="1809805" y="469900"/>
                </a:lnTo>
                <a:lnTo>
                  <a:pt x="1826742" y="471170"/>
                </a:lnTo>
                <a:close/>
              </a:path>
              <a:path w="2251709" h="506730">
                <a:moveTo>
                  <a:pt x="523267" y="501650"/>
                </a:moveTo>
                <a:lnTo>
                  <a:pt x="346682" y="501650"/>
                </a:lnTo>
                <a:lnTo>
                  <a:pt x="309306" y="500380"/>
                </a:lnTo>
                <a:lnTo>
                  <a:pt x="220648" y="495300"/>
                </a:lnTo>
                <a:lnTo>
                  <a:pt x="99500" y="491490"/>
                </a:lnTo>
                <a:lnTo>
                  <a:pt x="1229979" y="491490"/>
                </a:lnTo>
                <a:lnTo>
                  <a:pt x="1182965" y="492760"/>
                </a:lnTo>
                <a:lnTo>
                  <a:pt x="1124831" y="492760"/>
                </a:lnTo>
                <a:lnTo>
                  <a:pt x="698195" y="499110"/>
                </a:lnTo>
                <a:lnTo>
                  <a:pt x="640061" y="499110"/>
                </a:lnTo>
                <a:lnTo>
                  <a:pt x="593048" y="500380"/>
                </a:lnTo>
                <a:lnTo>
                  <a:pt x="536963" y="500380"/>
                </a:lnTo>
                <a:lnTo>
                  <a:pt x="523267" y="501650"/>
                </a:lnTo>
                <a:close/>
              </a:path>
              <a:path w="2251709" h="506730">
                <a:moveTo>
                  <a:pt x="1515550" y="492760"/>
                </a:moveTo>
                <a:lnTo>
                  <a:pt x="1327465" y="492760"/>
                </a:lnTo>
                <a:lnTo>
                  <a:pt x="1279528" y="491490"/>
                </a:lnTo>
                <a:lnTo>
                  <a:pt x="1542001" y="491490"/>
                </a:lnTo>
                <a:lnTo>
                  <a:pt x="1515550" y="492760"/>
                </a:lnTo>
                <a:close/>
              </a:path>
              <a:path w="2251709" h="506730">
                <a:moveTo>
                  <a:pt x="472979" y="502920"/>
                </a:moveTo>
                <a:lnTo>
                  <a:pt x="420808" y="502920"/>
                </a:lnTo>
                <a:lnTo>
                  <a:pt x="383745" y="501650"/>
                </a:lnTo>
                <a:lnTo>
                  <a:pt x="501939" y="501650"/>
                </a:lnTo>
                <a:lnTo>
                  <a:pt x="472979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7762787" y="5049500"/>
            <a:ext cx="1703070" cy="485775"/>
          </a:xfrm>
          <a:custGeom>
            <a:avLst/>
            <a:gdLst/>
            <a:ahLst/>
            <a:cxnLst/>
            <a:rect l="l" t="t" r="r" b="b"/>
            <a:pathLst>
              <a:path w="1703070" h="485775">
                <a:moveTo>
                  <a:pt x="1558386" y="482065"/>
                </a:moveTo>
                <a:lnTo>
                  <a:pt x="1413226" y="482065"/>
                </a:lnTo>
                <a:lnTo>
                  <a:pt x="1362841" y="479535"/>
                </a:lnTo>
                <a:lnTo>
                  <a:pt x="1326741" y="477111"/>
                </a:lnTo>
                <a:lnTo>
                  <a:pt x="1255006" y="476016"/>
                </a:lnTo>
                <a:lnTo>
                  <a:pt x="1218906" y="474531"/>
                </a:lnTo>
                <a:lnTo>
                  <a:pt x="1151902" y="469527"/>
                </a:lnTo>
                <a:lnTo>
                  <a:pt x="30055" y="469527"/>
                </a:lnTo>
                <a:lnTo>
                  <a:pt x="0" y="454253"/>
                </a:lnTo>
                <a:lnTo>
                  <a:pt x="749" y="446174"/>
                </a:lnTo>
                <a:lnTo>
                  <a:pt x="6197" y="39412"/>
                </a:lnTo>
                <a:lnTo>
                  <a:pt x="6300" y="31699"/>
                </a:lnTo>
                <a:lnTo>
                  <a:pt x="6407" y="23699"/>
                </a:lnTo>
                <a:lnTo>
                  <a:pt x="6510" y="15986"/>
                </a:lnTo>
                <a:lnTo>
                  <a:pt x="6627" y="7297"/>
                </a:lnTo>
                <a:lnTo>
                  <a:pt x="1592695" y="625"/>
                </a:lnTo>
                <a:lnTo>
                  <a:pt x="1599237" y="391"/>
                </a:lnTo>
                <a:lnTo>
                  <a:pt x="1606248" y="0"/>
                </a:lnTo>
                <a:lnTo>
                  <a:pt x="1614403" y="0"/>
                </a:lnTo>
                <a:lnTo>
                  <a:pt x="1659418" y="7297"/>
                </a:lnTo>
                <a:lnTo>
                  <a:pt x="1661085" y="11415"/>
                </a:lnTo>
                <a:lnTo>
                  <a:pt x="1662753" y="13700"/>
                </a:lnTo>
                <a:lnTo>
                  <a:pt x="1662753" y="15986"/>
                </a:lnTo>
                <a:lnTo>
                  <a:pt x="1666090" y="23699"/>
                </a:lnTo>
                <a:lnTo>
                  <a:pt x="1667758" y="31699"/>
                </a:lnTo>
                <a:lnTo>
                  <a:pt x="1671094" y="39412"/>
                </a:lnTo>
                <a:lnTo>
                  <a:pt x="1672735" y="67787"/>
                </a:lnTo>
                <a:lnTo>
                  <a:pt x="1677019" y="126193"/>
                </a:lnTo>
                <a:lnTo>
                  <a:pt x="1682984" y="194610"/>
                </a:lnTo>
                <a:lnTo>
                  <a:pt x="1689670" y="253016"/>
                </a:lnTo>
                <a:lnTo>
                  <a:pt x="1696115" y="281391"/>
                </a:lnTo>
                <a:lnTo>
                  <a:pt x="1700155" y="294077"/>
                </a:lnTo>
                <a:lnTo>
                  <a:pt x="1700911" y="306817"/>
                </a:lnTo>
                <a:lnTo>
                  <a:pt x="1700103" y="319557"/>
                </a:lnTo>
                <a:lnTo>
                  <a:pt x="1699452" y="332244"/>
                </a:lnTo>
                <a:lnTo>
                  <a:pt x="1699738" y="343522"/>
                </a:lnTo>
                <a:lnTo>
                  <a:pt x="1701562" y="377400"/>
                </a:lnTo>
                <a:lnTo>
                  <a:pt x="1702788" y="406140"/>
                </a:lnTo>
                <a:lnTo>
                  <a:pt x="1702788" y="481817"/>
                </a:lnTo>
                <a:lnTo>
                  <a:pt x="1511703" y="481817"/>
                </a:lnTo>
                <a:lnTo>
                  <a:pt x="1558386" y="482065"/>
                </a:lnTo>
                <a:close/>
              </a:path>
              <a:path w="1703070" h="485775">
                <a:moveTo>
                  <a:pt x="347364" y="481203"/>
                </a:moveTo>
                <a:lnTo>
                  <a:pt x="337925" y="481203"/>
                </a:lnTo>
                <a:lnTo>
                  <a:pt x="310201" y="480213"/>
                </a:lnTo>
                <a:lnTo>
                  <a:pt x="255217" y="478857"/>
                </a:lnTo>
                <a:lnTo>
                  <a:pt x="227492" y="477867"/>
                </a:lnTo>
                <a:lnTo>
                  <a:pt x="161729" y="472863"/>
                </a:lnTo>
                <a:lnTo>
                  <a:pt x="74764" y="470598"/>
                </a:lnTo>
                <a:lnTo>
                  <a:pt x="73609" y="470598"/>
                </a:lnTo>
                <a:lnTo>
                  <a:pt x="41369" y="469527"/>
                </a:lnTo>
                <a:lnTo>
                  <a:pt x="916043" y="469527"/>
                </a:lnTo>
                <a:lnTo>
                  <a:pt x="892416" y="469781"/>
                </a:lnTo>
                <a:lnTo>
                  <a:pt x="432339" y="477867"/>
                </a:lnTo>
                <a:lnTo>
                  <a:pt x="395003" y="477867"/>
                </a:lnTo>
                <a:lnTo>
                  <a:pt x="387558" y="479535"/>
                </a:lnTo>
                <a:lnTo>
                  <a:pt x="381354" y="479535"/>
                </a:lnTo>
                <a:lnTo>
                  <a:pt x="370380" y="480499"/>
                </a:lnTo>
                <a:lnTo>
                  <a:pt x="359639" y="480995"/>
                </a:lnTo>
                <a:lnTo>
                  <a:pt x="347364" y="481203"/>
                </a:lnTo>
                <a:close/>
              </a:path>
              <a:path w="1703070" h="485775">
                <a:moveTo>
                  <a:pt x="1112196" y="471195"/>
                </a:moveTo>
                <a:lnTo>
                  <a:pt x="1083347" y="471195"/>
                </a:lnTo>
                <a:lnTo>
                  <a:pt x="986676" y="470598"/>
                </a:lnTo>
                <a:lnTo>
                  <a:pt x="947167" y="469527"/>
                </a:lnTo>
                <a:lnTo>
                  <a:pt x="1151902" y="469527"/>
                </a:lnTo>
                <a:lnTo>
                  <a:pt x="1142094" y="469781"/>
                </a:lnTo>
                <a:lnTo>
                  <a:pt x="1121347" y="470986"/>
                </a:lnTo>
                <a:lnTo>
                  <a:pt x="1120230" y="470986"/>
                </a:lnTo>
                <a:lnTo>
                  <a:pt x="1112196" y="471195"/>
                </a:lnTo>
                <a:close/>
              </a:path>
              <a:path w="1703070" h="485775">
                <a:moveTo>
                  <a:pt x="418957" y="478011"/>
                </a:moveTo>
                <a:lnTo>
                  <a:pt x="401207" y="477867"/>
                </a:lnTo>
                <a:lnTo>
                  <a:pt x="432339" y="477867"/>
                </a:lnTo>
                <a:lnTo>
                  <a:pt x="418957" y="478011"/>
                </a:lnTo>
                <a:close/>
              </a:path>
              <a:path w="1703070" h="485775">
                <a:moveTo>
                  <a:pt x="1460915" y="482257"/>
                </a:moveTo>
                <a:lnTo>
                  <a:pt x="1404520" y="482065"/>
                </a:lnTo>
                <a:lnTo>
                  <a:pt x="1511703" y="481817"/>
                </a:lnTo>
                <a:lnTo>
                  <a:pt x="1702788" y="481817"/>
                </a:lnTo>
                <a:lnTo>
                  <a:pt x="1460915" y="482257"/>
                </a:lnTo>
                <a:close/>
              </a:path>
              <a:path w="1703070" h="485775">
                <a:moveTo>
                  <a:pt x="1655633" y="485243"/>
                </a:moveTo>
                <a:lnTo>
                  <a:pt x="1639453" y="485243"/>
                </a:lnTo>
                <a:lnTo>
                  <a:pt x="1563593" y="482065"/>
                </a:lnTo>
                <a:lnTo>
                  <a:pt x="1702788" y="481817"/>
                </a:lnTo>
                <a:lnTo>
                  <a:pt x="1702788" y="484539"/>
                </a:lnTo>
                <a:lnTo>
                  <a:pt x="1655633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7725171" y="5011760"/>
            <a:ext cx="1675764" cy="474345"/>
          </a:xfrm>
          <a:custGeom>
            <a:avLst/>
            <a:gdLst/>
            <a:ahLst/>
            <a:cxnLst/>
            <a:rect l="l" t="t" r="r" b="b"/>
            <a:pathLst>
              <a:path w="1675765" h="474345">
                <a:moveTo>
                  <a:pt x="1675349" y="473905"/>
                </a:moveTo>
                <a:lnTo>
                  <a:pt x="0" y="463897"/>
                </a:lnTo>
                <a:lnTo>
                  <a:pt x="0" y="173143"/>
                </a:lnTo>
                <a:lnTo>
                  <a:pt x="10008" y="26688"/>
                </a:lnTo>
                <a:lnTo>
                  <a:pt x="829681" y="0"/>
                </a:lnTo>
                <a:lnTo>
                  <a:pt x="1646992" y="11676"/>
                </a:lnTo>
                <a:lnTo>
                  <a:pt x="1675349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7710158" y="4991316"/>
            <a:ext cx="1707514" cy="506730"/>
          </a:xfrm>
          <a:custGeom>
            <a:avLst/>
            <a:gdLst/>
            <a:ahLst/>
            <a:cxnLst/>
            <a:rect l="l" t="t" r="r" b="b"/>
            <a:pathLst>
              <a:path w="1707515" h="506729">
                <a:moveTo>
                  <a:pt x="1316321" y="2540"/>
                </a:moveTo>
                <a:lnTo>
                  <a:pt x="1116432" y="2540"/>
                </a:lnTo>
                <a:lnTo>
                  <a:pt x="1192123" y="0"/>
                </a:lnTo>
                <a:lnTo>
                  <a:pt x="1283827" y="0"/>
                </a:lnTo>
                <a:lnTo>
                  <a:pt x="1316321" y="2540"/>
                </a:lnTo>
                <a:close/>
              </a:path>
              <a:path w="1707515" h="506729">
                <a:moveTo>
                  <a:pt x="1707042" y="506730"/>
                </a:moveTo>
                <a:lnTo>
                  <a:pt x="1623638" y="506730"/>
                </a:lnTo>
                <a:lnTo>
                  <a:pt x="1574653" y="504190"/>
                </a:lnTo>
                <a:lnTo>
                  <a:pt x="1428014" y="504190"/>
                </a:lnTo>
                <a:lnTo>
                  <a:pt x="1379486" y="501650"/>
                </a:lnTo>
                <a:lnTo>
                  <a:pt x="1343386" y="499110"/>
                </a:lnTo>
                <a:lnTo>
                  <a:pt x="1307518" y="499110"/>
                </a:lnTo>
                <a:lnTo>
                  <a:pt x="1235551" y="496570"/>
                </a:lnTo>
                <a:lnTo>
                  <a:pt x="1168547" y="491490"/>
                </a:lnTo>
                <a:lnTo>
                  <a:pt x="29758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1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7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8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51"/>
                </a:lnTo>
                <a:lnTo>
                  <a:pt x="0" y="178124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6963" y="46990"/>
                </a:lnTo>
                <a:lnTo>
                  <a:pt x="72295" y="39370"/>
                </a:lnTo>
                <a:lnTo>
                  <a:pt x="87794" y="38100"/>
                </a:lnTo>
                <a:lnTo>
                  <a:pt x="112940" y="34290"/>
                </a:lnTo>
                <a:lnTo>
                  <a:pt x="189541" y="26670"/>
                </a:lnTo>
                <a:lnTo>
                  <a:pt x="224749" y="21590"/>
                </a:lnTo>
                <a:lnTo>
                  <a:pt x="242063" y="20320"/>
                </a:lnTo>
                <a:lnTo>
                  <a:pt x="293149" y="12700"/>
                </a:lnTo>
                <a:lnTo>
                  <a:pt x="310327" y="11430"/>
                </a:lnTo>
                <a:lnTo>
                  <a:pt x="419925" y="11430"/>
                </a:lnTo>
                <a:lnTo>
                  <a:pt x="507966" y="10160"/>
                </a:lnTo>
                <a:lnTo>
                  <a:pt x="640263" y="10160"/>
                </a:lnTo>
                <a:lnTo>
                  <a:pt x="713787" y="8890"/>
                </a:lnTo>
                <a:lnTo>
                  <a:pt x="787311" y="8890"/>
                </a:lnTo>
                <a:lnTo>
                  <a:pt x="857147" y="7620"/>
                </a:lnTo>
                <a:lnTo>
                  <a:pt x="971004" y="7620"/>
                </a:lnTo>
                <a:lnTo>
                  <a:pt x="1007648" y="6350"/>
                </a:lnTo>
                <a:lnTo>
                  <a:pt x="1025853" y="6350"/>
                </a:lnTo>
                <a:lnTo>
                  <a:pt x="1093380" y="2540"/>
                </a:lnTo>
                <a:lnTo>
                  <a:pt x="1332335" y="2540"/>
                </a:lnTo>
                <a:lnTo>
                  <a:pt x="1420433" y="5080"/>
                </a:lnTo>
                <a:lnTo>
                  <a:pt x="1464598" y="7620"/>
                </a:lnTo>
                <a:lnTo>
                  <a:pt x="1508531" y="8890"/>
                </a:lnTo>
                <a:lnTo>
                  <a:pt x="1555062" y="13970"/>
                </a:lnTo>
                <a:lnTo>
                  <a:pt x="1601593" y="21590"/>
                </a:lnTo>
                <a:lnTo>
                  <a:pt x="1623638" y="21590"/>
                </a:lnTo>
                <a:lnTo>
                  <a:pt x="1644281" y="24130"/>
                </a:lnTo>
                <a:lnTo>
                  <a:pt x="1653898" y="26670"/>
                </a:lnTo>
                <a:lnTo>
                  <a:pt x="1663672" y="27940"/>
                </a:lnTo>
                <a:lnTo>
                  <a:pt x="1663782" y="29210"/>
                </a:lnTo>
                <a:lnTo>
                  <a:pt x="1137682" y="29210"/>
                </a:lnTo>
                <a:lnTo>
                  <a:pt x="1108270" y="30480"/>
                </a:lnTo>
                <a:lnTo>
                  <a:pt x="1079208" y="30480"/>
                </a:lnTo>
                <a:lnTo>
                  <a:pt x="1060383" y="31750"/>
                </a:lnTo>
                <a:lnTo>
                  <a:pt x="1023119" y="31750"/>
                </a:lnTo>
                <a:lnTo>
                  <a:pt x="971102" y="33020"/>
                </a:lnTo>
                <a:lnTo>
                  <a:pt x="908021" y="33020"/>
                </a:lnTo>
                <a:lnTo>
                  <a:pt x="763420" y="35560"/>
                </a:lnTo>
                <a:lnTo>
                  <a:pt x="689275" y="35560"/>
                </a:lnTo>
                <a:lnTo>
                  <a:pt x="618818" y="36830"/>
                </a:lnTo>
                <a:lnTo>
                  <a:pt x="365737" y="36830"/>
                </a:lnTo>
                <a:lnTo>
                  <a:pt x="324790" y="38100"/>
                </a:lnTo>
                <a:lnTo>
                  <a:pt x="262652" y="45720"/>
                </a:lnTo>
                <a:lnTo>
                  <a:pt x="200709" y="49530"/>
                </a:lnTo>
                <a:lnTo>
                  <a:pt x="94619" y="60960"/>
                </a:lnTo>
                <a:lnTo>
                  <a:pt x="59256" y="66040"/>
                </a:lnTo>
                <a:lnTo>
                  <a:pt x="43370" y="66040"/>
                </a:lnTo>
                <a:lnTo>
                  <a:pt x="40034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8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24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7" y="461010"/>
                </a:lnTo>
                <a:lnTo>
                  <a:pt x="66198" y="462280"/>
                </a:lnTo>
                <a:lnTo>
                  <a:pt x="91619" y="463550"/>
                </a:lnTo>
                <a:lnTo>
                  <a:pt x="175892" y="463550"/>
                </a:lnTo>
                <a:lnTo>
                  <a:pt x="233590" y="468630"/>
                </a:lnTo>
                <a:lnTo>
                  <a:pt x="262439" y="469900"/>
                </a:lnTo>
                <a:lnTo>
                  <a:pt x="327893" y="469900"/>
                </a:lnTo>
                <a:lnTo>
                  <a:pt x="346078" y="471170"/>
                </a:lnTo>
                <a:lnTo>
                  <a:pt x="1369715" y="471170"/>
                </a:lnTo>
                <a:lnTo>
                  <a:pt x="1382278" y="472440"/>
                </a:lnTo>
                <a:lnTo>
                  <a:pt x="1457657" y="476250"/>
                </a:lnTo>
                <a:lnTo>
                  <a:pt x="1494882" y="480060"/>
                </a:lnTo>
                <a:lnTo>
                  <a:pt x="1569331" y="485140"/>
                </a:lnTo>
                <a:lnTo>
                  <a:pt x="1606556" y="486410"/>
                </a:lnTo>
                <a:lnTo>
                  <a:pt x="1707042" y="486410"/>
                </a:lnTo>
                <a:lnTo>
                  <a:pt x="1707042" y="506730"/>
                </a:lnTo>
                <a:close/>
              </a:path>
              <a:path w="1707515" h="506729">
                <a:moveTo>
                  <a:pt x="383109" y="11430"/>
                </a:moveTo>
                <a:lnTo>
                  <a:pt x="327272" y="11430"/>
                </a:lnTo>
                <a:lnTo>
                  <a:pt x="345884" y="10160"/>
                </a:lnTo>
                <a:lnTo>
                  <a:pt x="383109" y="11430"/>
                </a:lnTo>
                <a:close/>
              </a:path>
              <a:path w="1707515" h="506729">
                <a:moveTo>
                  <a:pt x="1707042" y="486410"/>
                </a:moveTo>
                <a:lnTo>
                  <a:pt x="1639435" y="486410"/>
                </a:lnTo>
                <a:lnTo>
                  <a:pt x="1657619" y="485140"/>
                </a:lnTo>
                <a:lnTo>
                  <a:pt x="1677017" y="485140"/>
                </a:lnTo>
                <a:lnTo>
                  <a:pt x="1679210" y="457200"/>
                </a:lnTo>
                <a:lnTo>
                  <a:pt x="1679310" y="455930"/>
                </a:lnTo>
                <a:lnTo>
                  <a:pt x="1679997" y="443230"/>
                </a:lnTo>
                <a:lnTo>
                  <a:pt x="1680066" y="441960"/>
                </a:lnTo>
                <a:lnTo>
                  <a:pt x="1680353" y="430530"/>
                </a:lnTo>
                <a:lnTo>
                  <a:pt x="1679462" y="420370"/>
                </a:lnTo>
                <a:lnTo>
                  <a:pt x="1678059" y="403860"/>
                </a:lnTo>
                <a:lnTo>
                  <a:pt x="1677303" y="392430"/>
                </a:lnTo>
                <a:lnTo>
                  <a:pt x="1677246" y="389890"/>
                </a:lnTo>
                <a:lnTo>
                  <a:pt x="1677131" y="384810"/>
                </a:lnTo>
                <a:lnTo>
                  <a:pt x="1677017" y="373380"/>
                </a:lnTo>
                <a:lnTo>
                  <a:pt x="1680353" y="365760"/>
                </a:lnTo>
                <a:lnTo>
                  <a:pt x="1678685" y="358140"/>
                </a:lnTo>
                <a:lnTo>
                  <a:pt x="1678685" y="350520"/>
                </a:lnTo>
                <a:lnTo>
                  <a:pt x="1677017" y="344170"/>
                </a:lnTo>
                <a:lnTo>
                  <a:pt x="1675349" y="336550"/>
                </a:lnTo>
                <a:lnTo>
                  <a:pt x="1664833" y="251460"/>
                </a:lnTo>
                <a:lnTo>
                  <a:pt x="1659375" y="182880"/>
                </a:lnTo>
                <a:lnTo>
                  <a:pt x="1655279" y="124460"/>
                </a:lnTo>
                <a:lnTo>
                  <a:pt x="1653664" y="96520"/>
                </a:lnTo>
                <a:lnTo>
                  <a:pt x="1643655" y="69850"/>
                </a:lnTo>
                <a:lnTo>
                  <a:pt x="1642097" y="62230"/>
                </a:lnTo>
                <a:lnTo>
                  <a:pt x="1638692" y="58420"/>
                </a:lnTo>
                <a:lnTo>
                  <a:pt x="1631597" y="55880"/>
                </a:lnTo>
                <a:lnTo>
                  <a:pt x="1618964" y="54610"/>
                </a:lnTo>
                <a:lnTo>
                  <a:pt x="1612760" y="54610"/>
                </a:lnTo>
                <a:lnTo>
                  <a:pt x="1609037" y="53340"/>
                </a:lnTo>
                <a:lnTo>
                  <a:pt x="1585578" y="48260"/>
                </a:lnTo>
                <a:lnTo>
                  <a:pt x="1561886" y="44450"/>
                </a:lnTo>
                <a:lnTo>
                  <a:pt x="1514735" y="39370"/>
                </a:lnTo>
                <a:lnTo>
                  <a:pt x="1286424" y="29210"/>
                </a:lnTo>
                <a:lnTo>
                  <a:pt x="1663782" y="29210"/>
                </a:lnTo>
                <a:lnTo>
                  <a:pt x="1663892" y="30480"/>
                </a:lnTo>
                <a:lnTo>
                  <a:pt x="1664002" y="31750"/>
                </a:lnTo>
                <a:lnTo>
                  <a:pt x="1664112" y="33020"/>
                </a:lnTo>
                <a:lnTo>
                  <a:pt x="1664222" y="34290"/>
                </a:lnTo>
                <a:lnTo>
                  <a:pt x="1664332" y="35560"/>
                </a:lnTo>
                <a:lnTo>
                  <a:pt x="1664442" y="36830"/>
                </a:lnTo>
                <a:lnTo>
                  <a:pt x="1664552" y="38100"/>
                </a:lnTo>
                <a:lnTo>
                  <a:pt x="1664662" y="39370"/>
                </a:lnTo>
                <a:lnTo>
                  <a:pt x="1664964" y="44450"/>
                </a:lnTo>
                <a:lnTo>
                  <a:pt x="1665039" y="45720"/>
                </a:lnTo>
                <a:lnTo>
                  <a:pt x="1665114" y="46990"/>
                </a:lnTo>
                <a:lnTo>
                  <a:pt x="1665190" y="48260"/>
                </a:lnTo>
                <a:lnTo>
                  <a:pt x="1665265" y="49530"/>
                </a:lnTo>
                <a:lnTo>
                  <a:pt x="1665340" y="50800"/>
                </a:lnTo>
                <a:lnTo>
                  <a:pt x="1665534" y="53340"/>
                </a:lnTo>
                <a:lnTo>
                  <a:pt x="1665631" y="54610"/>
                </a:lnTo>
                <a:lnTo>
                  <a:pt x="1665728" y="55880"/>
                </a:lnTo>
                <a:lnTo>
                  <a:pt x="1665824" y="57150"/>
                </a:lnTo>
                <a:lnTo>
                  <a:pt x="1665921" y="58420"/>
                </a:lnTo>
                <a:lnTo>
                  <a:pt x="1666018" y="59690"/>
                </a:lnTo>
                <a:lnTo>
                  <a:pt x="1667008" y="68580"/>
                </a:lnTo>
                <a:lnTo>
                  <a:pt x="1670344" y="76200"/>
                </a:lnTo>
                <a:lnTo>
                  <a:pt x="1672012" y="83820"/>
                </a:lnTo>
                <a:lnTo>
                  <a:pt x="1675349" y="91440"/>
                </a:lnTo>
                <a:lnTo>
                  <a:pt x="1681680" y="178124"/>
                </a:lnTo>
                <a:lnTo>
                  <a:pt x="1687959" y="246380"/>
                </a:lnTo>
                <a:lnTo>
                  <a:pt x="1694565" y="304800"/>
                </a:lnTo>
                <a:lnTo>
                  <a:pt x="1704410" y="346710"/>
                </a:lnTo>
                <a:lnTo>
                  <a:pt x="1705090" y="358140"/>
                </a:lnTo>
                <a:lnTo>
                  <a:pt x="1705085" y="360680"/>
                </a:lnTo>
                <a:lnTo>
                  <a:pt x="1704292" y="373380"/>
                </a:lnTo>
                <a:lnTo>
                  <a:pt x="1703771" y="383540"/>
                </a:lnTo>
                <a:lnTo>
                  <a:pt x="1703849" y="389890"/>
                </a:lnTo>
                <a:lnTo>
                  <a:pt x="1703921" y="392430"/>
                </a:lnTo>
                <a:lnTo>
                  <a:pt x="1703992" y="394970"/>
                </a:lnTo>
                <a:lnTo>
                  <a:pt x="1704748" y="406400"/>
                </a:lnTo>
                <a:lnTo>
                  <a:pt x="1707042" y="427990"/>
                </a:lnTo>
                <a:lnTo>
                  <a:pt x="1707042" y="486410"/>
                </a:lnTo>
                <a:close/>
              </a:path>
              <a:path w="1707515" h="506729">
                <a:moveTo>
                  <a:pt x="466456" y="38100"/>
                </a:moveTo>
                <a:lnTo>
                  <a:pt x="447631" y="38100"/>
                </a:lnTo>
                <a:lnTo>
                  <a:pt x="406684" y="36830"/>
                </a:lnTo>
                <a:lnTo>
                  <a:pt x="503721" y="36830"/>
                </a:lnTo>
                <a:lnTo>
                  <a:pt x="466456" y="38100"/>
                </a:lnTo>
                <a:close/>
              </a:path>
              <a:path w="1707515" h="506729">
                <a:moveTo>
                  <a:pt x="175892" y="463550"/>
                </a:moveTo>
                <a:lnTo>
                  <a:pt x="103925" y="463550"/>
                </a:lnTo>
                <a:lnTo>
                  <a:pt x="121800" y="462280"/>
                </a:lnTo>
                <a:lnTo>
                  <a:pt x="158016" y="462280"/>
                </a:lnTo>
                <a:lnTo>
                  <a:pt x="175892" y="463550"/>
                </a:lnTo>
                <a:close/>
              </a:path>
              <a:path w="1707515" h="506729">
                <a:moveTo>
                  <a:pt x="1369715" y="471170"/>
                </a:moveTo>
                <a:lnTo>
                  <a:pt x="569613" y="471170"/>
                </a:lnTo>
                <a:lnTo>
                  <a:pt x="1014012" y="463550"/>
                </a:lnTo>
                <a:lnTo>
                  <a:pt x="1068273" y="463550"/>
                </a:lnTo>
                <a:lnTo>
                  <a:pt x="1113252" y="462280"/>
                </a:lnTo>
                <a:lnTo>
                  <a:pt x="1146625" y="462280"/>
                </a:lnTo>
                <a:lnTo>
                  <a:pt x="1201273" y="466090"/>
                </a:lnTo>
                <a:lnTo>
                  <a:pt x="1235551" y="466090"/>
                </a:lnTo>
                <a:lnTo>
                  <a:pt x="1266067" y="467360"/>
                </a:lnTo>
                <a:lnTo>
                  <a:pt x="1326635" y="467360"/>
                </a:lnTo>
                <a:lnTo>
                  <a:pt x="1357152" y="469900"/>
                </a:lnTo>
                <a:lnTo>
                  <a:pt x="1369715" y="471170"/>
                </a:lnTo>
                <a:close/>
              </a:path>
              <a:path w="1707515" h="506729">
                <a:moveTo>
                  <a:pt x="404203" y="501650"/>
                </a:moveTo>
                <a:lnTo>
                  <a:pt x="271862" y="501650"/>
                </a:lnTo>
                <a:lnTo>
                  <a:pt x="244137" y="500380"/>
                </a:lnTo>
                <a:lnTo>
                  <a:pt x="178374" y="495300"/>
                </a:lnTo>
                <a:lnTo>
                  <a:pt x="88511" y="491490"/>
                </a:lnTo>
                <a:lnTo>
                  <a:pt x="909182" y="491490"/>
                </a:lnTo>
                <a:lnTo>
                  <a:pt x="524240" y="499110"/>
                </a:lnTo>
                <a:lnTo>
                  <a:pt x="472481" y="499110"/>
                </a:lnTo>
                <a:lnTo>
                  <a:pt x="435602" y="500380"/>
                </a:lnTo>
                <a:lnTo>
                  <a:pt x="411648" y="500380"/>
                </a:lnTo>
                <a:lnTo>
                  <a:pt x="404203" y="501650"/>
                </a:lnTo>
                <a:close/>
              </a:path>
              <a:path w="1707515" h="506729">
                <a:moveTo>
                  <a:pt x="1138884" y="492760"/>
                </a:moveTo>
                <a:lnTo>
                  <a:pt x="999369" y="492760"/>
                </a:lnTo>
                <a:lnTo>
                  <a:pt x="963812" y="491490"/>
                </a:lnTo>
                <a:lnTo>
                  <a:pt x="1158504" y="491490"/>
                </a:lnTo>
                <a:lnTo>
                  <a:pt x="1138884" y="492760"/>
                </a:lnTo>
                <a:close/>
              </a:path>
              <a:path w="1707515" h="506729">
                <a:moveTo>
                  <a:pt x="365543" y="502920"/>
                </a:moveTo>
                <a:lnTo>
                  <a:pt x="326846" y="502920"/>
                </a:lnTo>
                <a:lnTo>
                  <a:pt x="299354" y="501650"/>
                </a:lnTo>
                <a:lnTo>
                  <a:pt x="387025" y="501650"/>
                </a:lnTo>
                <a:lnTo>
                  <a:pt x="365543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53564" y="1938699"/>
            <a:ext cx="590131" cy="682282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261349" y="6750846"/>
            <a:ext cx="271145" cy="329565"/>
          </a:xfrm>
          <a:custGeom>
            <a:avLst/>
            <a:gdLst/>
            <a:ahLst/>
            <a:cxnLst/>
            <a:rect l="l" t="t" r="r" b="b"/>
            <a:pathLst>
              <a:path w="271145" h="329565">
                <a:moveTo>
                  <a:pt x="99421" y="123198"/>
                </a:moveTo>
                <a:lnTo>
                  <a:pt x="51567" y="100166"/>
                </a:lnTo>
                <a:lnTo>
                  <a:pt x="75581" y="102330"/>
                </a:lnTo>
                <a:lnTo>
                  <a:pt x="99327" y="95527"/>
                </a:lnTo>
                <a:lnTo>
                  <a:pt x="143408" y="69000"/>
                </a:lnTo>
                <a:lnTo>
                  <a:pt x="175875" y="33019"/>
                </a:lnTo>
                <a:lnTo>
                  <a:pt x="193888" y="5729"/>
                </a:lnTo>
                <a:lnTo>
                  <a:pt x="198718" y="0"/>
                </a:lnTo>
                <a:lnTo>
                  <a:pt x="216002" y="6694"/>
                </a:lnTo>
                <a:lnTo>
                  <a:pt x="215718" y="14627"/>
                </a:lnTo>
                <a:lnTo>
                  <a:pt x="213011" y="25969"/>
                </a:lnTo>
                <a:lnTo>
                  <a:pt x="211555" y="29451"/>
                </a:lnTo>
                <a:lnTo>
                  <a:pt x="210715" y="33077"/>
                </a:lnTo>
                <a:lnTo>
                  <a:pt x="203871" y="61673"/>
                </a:lnTo>
                <a:lnTo>
                  <a:pt x="198689" y="90326"/>
                </a:lnTo>
                <a:lnTo>
                  <a:pt x="198663" y="92107"/>
                </a:lnTo>
                <a:lnTo>
                  <a:pt x="172950" y="79731"/>
                </a:lnTo>
                <a:lnTo>
                  <a:pt x="147333" y="98742"/>
                </a:lnTo>
                <a:lnTo>
                  <a:pt x="121203" y="114692"/>
                </a:lnTo>
                <a:lnTo>
                  <a:pt x="99421" y="123198"/>
                </a:lnTo>
                <a:close/>
              </a:path>
              <a:path w="271145" h="329565">
                <a:moveTo>
                  <a:pt x="107160" y="248515"/>
                </a:moveTo>
                <a:lnTo>
                  <a:pt x="77349" y="234167"/>
                </a:lnTo>
                <a:lnTo>
                  <a:pt x="107003" y="217701"/>
                </a:lnTo>
                <a:lnTo>
                  <a:pt x="137899" y="207062"/>
                </a:lnTo>
                <a:lnTo>
                  <a:pt x="164188" y="204196"/>
                </a:lnTo>
                <a:lnTo>
                  <a:pt x="170985" y="203507"/>
                </a:lnTo>
                <a:lnTo>
                  <a:pt x="206363" y="208176"/>
                </a:lnTo>
                <a:lnTo>
                  <a:pt x="189488" y="176882"/>
                </a:lnTo>
                <a:lnTo>
                  <a:pt x="177295" y="145910"/>
                </a:lnTo>
                <a:lnTo>
                  <a:pt x="171262" y="113907"/>
                </a:lnTo>
                <a:lnTo>
                  <a:pt x="172950" y="79731"/>
                </a:lnTo>
                <a:lnTo>
                  <a:pt x="198663" y="92107"/>
                </a:lnTo>
                <a:lnTo>
                  <a:pt x="198267" y="119240"/>
                </a:lnTo>
                <a:lnTo>
                  <a:pt x="205702" y="148616"/>
                </a:lnTo>
                <a:lnTo>
                  <a:pt x="225324" y="186035"/>
                </a:lnTo>
                <a:lnTo>
                  <a:pt x="255451" y="215406"/>
                </a:lnTo>
                <a:lnTo>
                  <a:pt x="270880" y="224807"/>
                </a:lnTo>
                <a:lnTo>
                  <a:pt x="267429" y="234304"/>
                </a:lnTo>
                <a:lnTo>
                  <a:pt x="263431" y="240213"/>
                </a:lnTo>
                <a:lnTo>
                  <a:pt x="257837" y="242396"/>
                </a:lnTo>
                <a:lnTo>
                  <a:pt x="251297" y="242160"/>
                </a:lnTo>
                <a:lnTo>
                  <a:pt x="237372" y="239419"/>
                </a:lnTo>
                <a:lnTo>
                  <a:pt x="223131" y="236935"/>
                </a:lnTo>
                <a:lnTo>
                  <a:pt x="216053" y="235528"/>
                </a:lnTo>
                <a:lnTo>
                  <a:pt x="183532" y="230720"/>
                </a:lnTo>
                <a:lnTo>
                  <a:pt x="152026" y="231693"/>
                </a:lnTo>
                <a:lnTo>
                  <a:pt x="121794" y="239899"/>
                </a:lnTo>
                <a:lnTo>
                  <a:pt x="107160" y="248515"/>
                </a:lnTo>
                <a:close/>
              </a:path>
              <a:path w="271145" h="329565">
                <a:moveTo>
                  <a:pt x="39837" y="329351"/>
                </a:moveTo>
                <a:lnTo>
                  <a:pt x="18347" y="319008"/>
                </a:lnTo>
                <a:lnTo>
                  <a:pt x="23389" y="309885"/>
                </a:lnTo>
                <a:lnTo>
                  <a:pt x="29206" y="294507"/>
                </a:lnTo>
                <a:lnTo>
                  <a:pt x="32203" y="286682"/>
                </a:lnTo>
                <a:lnTo>
                  <a:pt x="35308" y="278904"/>
                </a:lnTo>
                <a:lnTo>
                  <a:pt x="38592" y="271205"/>
                </a:lnTo>
                <a:lnTo>
                  <a:pt x="51665" y="227326"/>
                </a:lnTo>
                <a:lnTo>
                  <a:pt x="51089" y="185679"/>
                </a:lnTo>
                <a:lnTo>
                  <a:pt x="36938" y="146702"/>
                </a:lnTo>
                <a:lnTo>
                  <a:pt x="9284" y="110829"/>
                </a:lnTo>
                <a:lnTo>
                  <a:pt x="4787" y="105809"/>
                </a:lnTo>
                <a:lnTo>
                  <a:pt x="1464" y="100217"/>
                </a:lnTo>
                <a:lnTo>
                  <a:pt x="0" y="93774"/>
                </a:lnTo>
                <a:lnTo>
                  <a:pt x="1078" y="86200"/>
                </a:lnTo>
                <a:lnTo>
                  <a:pt x="7362" y="79622"/>
                </a:lnTo>
                <a:lnTo>
                  <a:pt x="14308" y="78586"/>
                </a:lnTo>
                <a:lnTo>
                  <a:pt x="21118" y="81183"/>
                </a:lnTo>
                <a:lnTo>
                  <a:pt x="26992" y="85506"/>
                </a:lnTo>
                <a:lnTo>
                  <a:pt x="51567" y="100166"/>
                </a:lnTo>
                <a:lnTo>
                  <a:pt x="99421" y="123198"/>
                </a:lnTo>
                <a:lnTo>
                  <a:pt x="93155" y="125645"/>
                </a:lnTo>
                <a:lnTo>
                  <a:pt x="61784" y="129663"/>
                </a:lnTo>
                <a:lnTo>
                  <a:pt x="71694" y="154266"/>
                </a:lnTo>
                <a:lnTo>
                  <a:pt x="76785" y="179712"/>
                </a:lnTo>
                <a:lnTo>
                  <a:pt x="78267" y="206259"/>
                </a:lnTo>
                <a:lnTo>
                  <a:pt x="77349" y="234167"/>
                </a:lnTo>
                <a:lnTo>
                  <a:pt x="107160" y="248515"/>
                </a:lnTo>
                <a:lnTo>
                  <a:pt x="67932" y="281782"/>
                </a:lnTo>
                <a:lnTo>
                  <a:pt x="43810" y="318936"/>
                </a:lnTo>
                <a:lnTo>
                  <a:pt x="39837" y="329351"/>
                </a:lnTo>
                <a:close/>
              </a:path>
            </a:pathLst>
          </a:custGeom>
          <a:solidFill>
            <a:srgbClr val="53C6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7069257"/>
            <a:ext cx="129299" cy="184952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798919"/>
            <a:ext cx="104913" cy="145642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0" y="1947535"/>
            <a:ext cx="375285" cy="554990"/>
          </a:xfrm>
          <a:custGeom>
            <a:avLst/>
            <a:gdLst/>
            <a:ahLst/>
            <a:cxnLst/>
            <a:rect l="l" t="t" r="r" b="b"/>
            <a:pathLst>
              <a:path w="375285" h="554989">
                <a:moveTo>
                  <a:pt x="375044" y="528593"/>
                </a:moveTo>
                <a:lnTo>
                  <a:pt x="348248" y="531625"/>
                </a:lnTo>
                <a:lnTo>
                  <a:pt x="349683" y="530516"/>
                </a:lnTo>
                <a:lnTo>
                  <a:pt x="350989" y="529091"/>
                </a:lnTo>
                <a:lnTo>
                  <a:pt x="334663" y="476689"/>
                </a:lnTo>
                <a:lnTo>
                  <a:pt x="318827" y="435088"/>
                </a:lnTo>
                <a:lnTo>
                  <a:pt x="294063" y="381040"/>
                </a:lnTo>
                <a:lnTo>
                  <a:pt x="268725" y="338385"/>
                </a:lnTo>
                <a:lnTo>
                  <a:pt x="241050" y="301564"/>
                </a:lnTo>
                <a:lnTo>
                  <a:pt x="209272" y="265021"/>
                </a:lnTo>
                <a:lnTo>
                  <a:pt x="164399" y="215355"/>
                </a:lnTo>
                <a:lnTo>
                  <a:pt x="0" y="35268"/>
                </a:lnTo>
                <a:lnTo>
                  <a:pt x="0" y="0"/>
                </a:lnTo>
                <a:lnTo>
                  <a:pt x="182111" y="199414"/>
                </a:lnTo>
                <a:lnTo>
                  <a:pt x="227009" y="249105"/>
                </a:lnTo>
                <a:lnTo>
                  <a:pt x="259965" y="287048"/>
                </a:lnTo>
                <a:lnTo>
                  <a:pt x="288701" y="325326"/>
                </a:lnTo>
                <a:lnTo>
                  <a:pt x="315063" y="369745"/>
                </a:lnTo>
                <a:lnTo>
                  <a:pt x="340896" y="426110"/>
                </a:lnTo>
                <a:lnTo>
                  <a:pt x="357073" y="468523"/>
                </a:lnTo>
                <a:lnTo>
                  <a:pt x="373885" y="518044"/>
                </a:lnTo>
                <a:lnTo>
                  <a:pt x="375100" y="527877"/>
                </a:lnTo>
                <a:lnTo>
                  <a:pt x="375044" y="528593"/>
                </a:lnTo>
                <a:close/>
              </a:path>
              <a:path w="375285" h="554989">
                <a:moveTo>
                  <a:pt x="359246" y="553063"/>
                </a:moveTo>
                <a:lnTo>
                  <a:pt x="343016" y="554900"/>
                </a:lnTo>
                <a:lnTo>
                  <a:pt x="340995" y="554491"/>
                </a:lnTo>
                <a:lnTo>
                  <a:pt x="326226" y="551153"/>
                </a:lnTo>
                <a:lnTo>
                  <a:pt x="282565" y="539389"/>
                </a:lnTo>
                <a:lnTo>
                  <a:pt x="236895" y="523938"/>
                </a:lnTo>
                <a:lnTo>
                  <a:pt x="191382" y="505285"/>
                </a:lnTo>
                <a:lnTo>
                  <a:pt x="145711" y="483280"/>
                </a:lnTo>
                <a:lnTo>
                  <a:pt x="99569" y="457770"/>
                </a:lnTo>
                <a:lnTo>
                  <a:pt x="48435" y="413028"/>
                </a:lnTo>
                <a:lnTo>
                  <a:pt x="0" y="363833"/>
                </a:lnTo>
                <a:lnTo>
                  <a:pt x="0" y="329151"/>
                </a:lnTo>
                <a:lnTo>
                  <a:pt x="2863" y="332196"/>
                </a:lnTo>
                <a:lnTo>
                  <a:pt x="33717" y="364339"/>
                </a:lnTo>
                <a:lnTo>
                  <a:pt x="60565" y="391525"/>
                </a:lnTo>
                <a:lnTo>
                  <a:pt x="100062" y="428569"/>
                </a:lnTo>
                <a:lnTo>
                  <a:pt x="156535" y="462038"/>
                </a:lnTo>
                <a:lnTo>
                  <a:pt x="200945" y="483453"/>
                </a:lnTo>
                <a:lnTo>
                  <a:pt x="245161" y="501580"/>
                </a:lnTo>
                <a:lnTo>
                  <a:pt x="289490" y="516560"/>
                </a:lnTo>
                <a:lnTo>
                  <a:pt x="331765" y="527942"/>
                </a:lnTo>
                <a:lnTo>
                  <a:pt x="348248" y="531625"/>
                </a:lnTo>
                <a:lnTo>
                  <a:pt x="375044" y="528593"/>
                </a:lnTo>
                <a:lnTo>
                  <a:pt x="374718" y="532739"/>
                </a:lnTo>
                <a:lnTo>
                  <a:pt x="372285" y="539584"/>
                </a:lnTo>
                <a:lnTo>
                  <a:pt x="368054" y="545705"/>
                </a:lnTo>
                <a:lnTo>
                  <a:pt x="363310" y="551020"/>
                </a:lnTo>
                <a:lnTo>
                  <a:pt x="359246" y="553063"/>
                </a:lnTo>
                <a:close/>
              </a:path>
            </a:pathLst>
          </a:custGeom>
          <a:solidFill>
            <a:srgbClr val="FA8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79333" y="2399896"/>
            <a:ext cx="83657" cy="90491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2010930"/>
            <a:ext cx="257662" cy="391828"/>
          </a:xfrm>
          <a:prstGeom prst="rect">
            <a:avLst/>
          </a:prstGeom>
        </p:spPr>
      </p:pic>
      <p:sp>
        <p:nvSpPr>
          <p:cNvPr id="39" name="bg object 39"/>
          <p:cNvSpPr/>
          <p:nvPr/>
        </p:nvSpPr>
        <p:spPr>
          <a:xfrm>
            <a:off x="834573" y="1167098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6878" y="313757"/>
                </a:moveTo>
                <a:lnTo>
                  <a:pt x="107292" y="305759"/>
                </a:lnTo>
                <a:lnTo>
                  <a:pt x="64228" y="283488"/>
                </a:lnTo>
                <a:lnTo>
                  <a:pt x="30268" y="249528"/>
                </a:lnTo>
                <a:lnTo>
                  <a:pt x="7997" y="206464"/>
                </a:lnTo>
                <a:lnTo>
                  <a:pt x="0" y="156878"/>
                </a:lnTo>
                <a:lnTo>
                  <a:pt x="7997" y="107292"/>
                </a:lnTo>
                <a:lnTo>
                  <a:pt x="30268" y="64228"/>
                </a:lnTo>
                <a:lnTo>
                  <a:pt x="64228" y="30268"/>
                </a:lnTo>
                <a:lnTo>
                  <a:pt x="107292" y="7997"/>
                </a:lnTo>
                <a:lnTo>
                  <a:pt x="156878" y="0"/>
                </a:lnTo>
                <a:lnTo>
                  <a:pt x="206464" y="7997"/>
                </a:lnTo>
                <a:lnTo>
                  <a:pt x="249528" y="30268"/>
                </a:lnTo>
                <a:lnTo>
                  <a:pt x="283488" y="64228"/>
                </a:lnTo>
                <a:lnTo>
                  <a:pt x="305759" y="107292"/>
                </a:lnTo>
                <a:lnTo>
                  <a:pt x="313757" y="156878"/>
                </a:lnTo>
                <a:lnTo>
                  <a:pt x="305759" y="206464"/>
                </a:lnTo>
                <a:lnTo>
                  <a:pt x="283488" y="249528"/>
                </a:lnTo>
                <a:lnTo>
                  <a:pt x="249528" y="283488"/>
                </a:lnTo>
                <a:lnTo>
                  <a:pt x="206464" y="305759"/>
                </a:lnTo>
                <a:lnTo>
                  <a:pt x="156878" y="313757"/>
                </a:lnTo>
                <a:close/>
              </a:path>
            </a:pathLst>
          </a:custGeom>
          <a:solidFill>
            <a:srgbClr val="FE7C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bg object 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14776" y="1266687"/>
            <a:ext cx="158183" cy="139638"/>
          </a:xfrm>
          <a:prstGeom prst="rect">
            <a:avLst/>
          </a:prstGeom>
        </p:spPr>
      </p:pic>
      <p:sp>
        <p:nvSpPr>
          <p:cNvPr id="41" name="bg object 41"/>
          <p:cNvSpPr/>
          <p:nvPr/>
        </p:nvSpPr>
        <p:spPr>
          <a:xfrm>
            <a:off x="846656" y="1675844"/>
            <a:ext cx="309880" cy="309880"/>
          </a:xfrm>
          <a:custGeom>
            <a:avLst/>
            <a:gdLst/>
            <a:ahLst/>
            <a:cxnLst/>
            <a:rect l="l" t="t" r="r" b="b"/>
            <a:pathLst>
              <a:path w="309880" h="309880">
                <a:moveTo>
                  <a:pt x="154935" y="309871"/>
                </a:moveTo>
                <a:lnTo>
                  <a:pt x="105964" y="301973"/>
                </a:lnTo>
                <a:lnTo>
                  <a:pt x="63432" y="279978"/>
                </a:lnTo>
                <a:lnTo>
                  <a:pt x="29893" y="246439"/>
                </a:lnTo>
                <a:lnTo>
                  <a:pt x="7898" y="203907"/>
                </a:lnTo>
                <a:lnTo>
                  <a:pt x="0" y="154935"/>
                </a:lnTo>
                <a:lnTo>
                  <a:pt x="7898" y="105964"/>
                </a:lnTo>
                <a:lnTo>
                  <a:pt x="29893" y="63432"/>
                </a:lnTo>
                <a:lnTo>
                  <a:pt x="63432" y="29893"/>
                </a:lnTo>
                <a:lnTo>
                  <a:pt x="105964" y="7898"/>
                </a:lnTo>
                <a:lnTo>
                  <a:pt x="154935" y="0"/>
                </a:lnTo>
                <a:lnTo>
                  <a:pt x="203907" y="7898"/>
                </a:lnTo>
                <a:lnTo>
                  <a:pt x="246439" y="29893"/>
                </a:lnTo>
                <a:lnTo>
                  <a:pt x="279978" y="63432"/>
                </a:lnTo>
                <a:lnTo>
                  <a:pt x="301973" y="105964"/>
                </a:lnTo>
                <a:lnTo>
                  <a:pt x="309871" y="154935"/>
                </a:lnTo>
                <a:lnTo>
                  <a:pt x="301973" y="203907"/>
                </a:lnTo>
                <a:lnTo>
                  <a:pt x="279978" y="246439"/>
                </a:lnTo>
                <a:lnTo>
                  <a:pt x="246439" y="279978"/>
                </a:lnTo>
                <a:lnTo>
                  <a:pt x="203907" y="301973"/>
                </a:lnTo>
                <a:lnTo>
                  <a:pt x="154935" y="309871"/>
                </a:lnTo>
                <a:close/>
              </a:path>
            </a:pathLst>
          </a:custGeom>
          <a:solidFill>
            <a:srgbClr val="489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911188" y="1761536"/>
            <a:ext cx="180975" cy="139065"/>
          </a:xfrm>
          <a:custGeom>
            <a:avLst/>
            <a:gdLst/>
            <a:ahLst/>
            <a:cxnLst/>
            <a:rect l="l" t="t" r="r" b="b"/>
            <a:pathLst>
              <a:path w="180975" h="139064">
                <a:moveTo>
                  <a:pt x="90404" y="138487"/>
                </a:moveTo>
                <a:lnTo>
                  <a:pt x="0" y="69243"/>
                </a:lnTo>
                <a:lnTo>
                  <a:pt x="90404" y="0"/>
                </a:lnTo>
                <a:lnTo>
                  <a:pt x="180808" y="69243"/>
                </a:lnTo>
                <a:lnTo>
                  <a:pt x="90404" y="138487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3793789" y="254246"/>
            <a:ext cx="2192655" cy="485775"/>
          </a:xfrm>
          <a:custGeom>
            <a:avLst/>
            <a:gdLst/>
            <a:ahLst/>
            <a:cxnLst/>
            <a:rect l="l" t="t" r="r" b="b"/>
            <a:pathLst>
              <a:path w="2192654" h="485775">
                <a:moveTo>
                  <a:pt x="1459256" y="471195"/>
                </a:moveTo>
                <a:lnTo>
                  <a:pt x="1421368" y="471195"/>
                </a:lnTo>
                <a:lnTo>
                  <a:pt x="1290483" y="470517"/>
                </a:lnTo>
                <a:lnTo>
                  <a:pt x="1242523" y="469527"/>
                </a:lnTo>
                <a:lnTo>
                  <a:pt x="1226512" y="469364"/>
                </a:lnTo>
                <a:lnTo>
                  <a:pt x="35045" y="469364"/>
                </a:lnTo>
                <a:lnTo>
                  <a:pt x="24979" y="468823"/>
                </a:lnTo>
                <a:lnTo>
                  <a:pt x="15456" y="467859"/>
                </a:lnTo>
                <a:lnTo>
                  <a:pt x="7868" y="465409"/>
                </a:lnTo>
                <a:lnTo>
                  <a:pt x="2551" y="460769"/>
                </a:lnTo>
                <a:lnTo>
                  <a:pt x="0" y="454253"/>
                </a:lnTo>
                <a:lnTo>
                  <a:pt x="707" y="446174"/>
                </a:lnTo>
                <a:lnTo>
                  <a:pt x="6825" y="39412"/>
                </a:lnTo>
                <a:lnTo>
                  <a:pt x="6941" y="31699"/>
                </a:lnTo>
                <a:lnTo>
                  <a:pt x="7061" y="23699"/>
                </a:lnTo>
                <a:lnTo>
                  <a:pt x="7177" y="15986"/>
                </a:lnTo>
                <a:lnTo>
                  <a:pt x="7212" y="13700"/>
                </a:lnTo>
                <a:lnTo>
                  <a:pt x="7308" y="7297"/>
                </a:lnTo>
                <a:lnTo>
                  <a:pt x="2082339" y="625"/>
                </a:lnTo>
                <a:lnTo>
                  <a:pt x="2088880" y="390"/>
                </a:lnTo>
                <a:lnTo>
                  <a:pt x="2095892" y="0"/>
                </a:lnTo>
                <a:lnTo>
                  <a:pt x="2104047" y="0"/>
                </a:lnTo>
                <a:lnTo>
                  <a:pt x="2149061" y="7297"/>
                </a:lnTo>
                <a:lnTo>
                  <a:pt x="2150729" y="11415"/>
                </a:lnTo>
                <a:lnTo>
                  <a:pt x="2152397" y="13700"/>
                </a:lnTo>
                <a:lnTo>
                  <a:pt x="2152397" y="15986"/>
                </a:lnTo>
                <a:lnTo>
                  <a:pt x="2155733" y="23699"/>
                </a:lnTo>
                <a:lnTo>
                  <a:pt x="2157401" y="31699"/>
                </a:lnTo>
                <a:lnTo>
                  <a:pt x="2160738" y="39412"/>
                </a:lnTo>
                <a:lnTo>
                  <a:pt x="2162379" y="67787"/>
                </a:lnTo>
                <a:lnTo>
                  <a:pt x="2166663" y="126193"/>
                </a:lnTo>
                <a:lnTo>
                  <a:pt x="2172628" y="194610"/>
                </a:lnTo>
                <a:lnTo>
                  <a:pt x="2179313" y="253016"/>
                </a:lnTo>
                <a:lnTo>
                  <a:pt x="2185759" y="281391"/>
                </a:lnTo>
                <a:lnTo>
                  <a:pt x="2189799" y="294077"/>
                </a:lnTo>
                <a:lnTo>
                  <a:pt x="2190554" y="306817"/>
                </a:lnTo>
                <a:lnTo>
                  <a:pt x="2189746" y="319557"/>
                </a:lnTo>
                <a:lnTo>
                  <a:pt x="2189095" y="332243"/>
                </a:lnTo>
                <a:lnTo>
                  <a:pt x="2189382" y="343522"/>
                </a:lnTo>
                <a:lnTo>
                  <a:pt x="2191206" y="377399"/>
                </a:lnTo>
                <a:lnTo>
                  <a:pt x="2191671" y="388296"/>
                </a:lnTo>
                <a:lnTo>
                  <a:pt x="2191671" y="469527"/>
                </a:lnTo>
                <a:lnTo>
                  <a:pt x="1511402" y="469527"/>
                </a:lnTo>
                <a:lnTo>
                  <a:pt x="1498213" y="469787"/>
                </a:lnTo>
                <a:lnTo>
                  <a:pt x="1471274" y="470986"/>
                </a:lnTo>
                <a:lnTo>
                  <a:pt x="1469807" y="470986"/>
                </a:lnTo>
                <a:lnTo>
                  <a:pt x="1459256" y="471195"/>
                </a:lnTo>
                <a:close/>
              </a:path>
              <a:path w="2192654" h="485775">
                <a:moveTo>
                  <a:pt x="454800" y="481203"/>
                </a:moveTo>
                <a:lnTo>
                  <a:pt x="442404" y="481203"/>
                </a:lnTo>
                <a:lnTo>
                  <a:pt x="297372" y="477867"/>
                </a:lnTo>
                <a:lnTo>
                  <a:pt x="211005" y="472863"/>
                </a:lnTo>
                <a:lnTo>
                  <a:pt x="52744" y="469527"/>
                </a:lnTo>
                <a:lnTo>
                  <a:pt x="44730" y="469527"/>
                </a:lnTo>
                <a:lnTo>
                  <a:pt x="36500" y="469364"/>
                </a:lnTo>
                <a:lnTo>
                  <a:pt x="1226512" y="469364"/>
                </a:lnTo>
                <a:lnTo>
                  <a:pt x="571459" y="477867"/>
                </a:lnTo>
                <a:lnTo>
                  <a:pt x="525512" y="477867"/>
                </a:lnTo>
                <a:lnTo>
                  <a:pt x="521533" y="478030"/>
                </a:lnTo>
                <a:lnTo>
                  <a:pt x="520283" y="478030"/>
                </a:lnTo>
                <a:lnTo>
                  <a:pt x="505804" y="479275"/>
                </a:lnTo>
                <a:lnTo>
                  <a:pt x="499439" y="479535"/>
                </a:lnTo>
                <a:lnTo>
                  <a:pt x="485027" y="480499"/>
                </a:lnTo>
                <a:lnTo>
                  <a:pt x="470921" y="480995"/>
                </a:lnTo>
                <a:lnTo>
                  <a:pt x="454800" y="481203"/>
                </a:lnTo>
                <a:close/>
              </a:path>
              <a:path w="2192654" h="485775">
                <a:moveTo>
                  <a:pt x="1894819" y="482315"/>
                </a:moveTo>
                <a:lnTo>
                  <a:pt x="1841517" y="481759"/>
                </a:lnTo>
                <a:lnTo>
                  <a:pt x="1741019" y="477111"/>
                </a:lnTo>
                <a:lnTo>
                  <a:pt x="1646809" y="476017"/>
                </a:lnTo>
                <a:lnTo>
                  <a:pt x="1599399" y="474531"/>
                </a:lnTo>
                <a:lnTo>
                  <a:pt x="1511402" y="469527"/>
                </a:lnTo>
                <a:lnTo>
                  <a:pt x="2191671" y="469527"/>
                </a:lnTo>
                <a:lnTo>
                  <a:pt x="2191671" y="481759"/>
                </a:lnTo>
                <a:lnTo>
                  <a:pt x="2001841" y="481759"/>
                </a:lnTo>
                <a:lnTo>
                  <a:pt x="2030927" y="482061"/>
                </a:lnTo>
                <a:lnTo>
                  <a:pt x="1894819" y="482315"/>
                </a:lnTo>
                <a:close/>
              </a:path>
              <a:path w="2192654" h="485775">
                <a:moveTo>
                  <a:pt x="541522" y="478030"/>
                </a:moveTo>
                <a:lnTo>
                  <a:pt x="525512" y="477867"/>
                </a:lnTo>
                <a:lnTo>
                  <a:pt x="569596" y="477867"/>
                </a:lnTo>
                <a:lnTo>
                  <a:pt x="541522" y="478030"/>
                </a:lnTo>
                <a:close/>
              </a:path>
              <a:path w="2192654" h="485775">
                <a:moveTo>
                  <a:pt x="2030927" y="482061"/>
                </a:moveTo>
                <a:lnTo>
                  <a:pt x="2001841" y="481759"/>
                </a:lnTo>
                <a:lnTo>
                  <a:pt x="2192431" y="481759"/>
                </a:lnTo>
                <a:lnTo>
                  <a:pt x="2030927" y="482061"/>
                </a:lnTo>
                <a:close/>
              </a:path>
              <a:path w="2192654" h="485775">
                <a:moveTo>
                  <a:pt x="2145277" y="485243"/>
                </a:moveTo>
                <a:lnTo>
                  <a:pt x="2129097" y="485243"/>
                </a:lnTo>
                <a:lnTo>
                  <a:pt x="2055440" y="482315"/>
                </a:lnTo>
                <a:lnTo>
                  <a:pt x="2030927" y="482061"/>
                </a:lnTo>
                <a:lnTo>
                  <a:pt x="2192431" y="481759"/>
                </a:lnTo>
                <a:lnTo>
                  <a:pt x="2191671" y="481759"/>
                </a:lnTo>
                <a:lnTo>
                  <a:pt x="2191671" y="484551"/>
                </a:lnTo>
                <a:lnTo>
                  <a:pt x="2145277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3756132" y="216506"/>
            <a:ext cx="2165350" cy="474345"/>
          </a:xfrm>
          <a:custGeom>
            <a:avLst/>
            <a:gdLst/>
            <a:ahLst/>
            <a:cxnLst/>
            <a:rect l="l" t="t" r="r" b="b"/>
            <a:pathLst>
              <a:path w="2165350" h="474345">
                <a:moveTo>
                  <a:pt x="2165034" y="473905"/>
                </a:moveTo>
                <a:lnTo>
                  <a:pt x="0" y="463897"/>
                </a:lnTo>
                <a:lnTo>
                  <a:pt x="0" y="173144"/>
                </a:lnTo>
                <a:lnTo>
                  <a:pt x="10008" y="26689"/>
                </a:lnTo>
                <a:lnTo>
                  <a:pt x="1076484" y="0"/>
                </a:lnTo>
                <a:lnTo>
                  <a:pt x="2136677" y="11676"/>
                </a:lnTo>
                <a:lnTo>
                  <a:pt x="2165034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3741119" y="196062"/>
            <a:ext cx="2197100" cy="506730"/>
          </a:xfrm>
          <a:custGeom>
            <a:avLst/>
            <a:gdLst/>
            <a:ahLst/>
            <a:cxnLst/>
            <a:rect l="l" t="t" r="r" b="b"/>
            <a:pathLst>
              <a:path w="2197100" h="506730">
                <a:moveTo>
                  <a:pt x="1710887" y="2540"/>
                </a:moveTo>
                <a:lnTo>
                  <a:pt x="1448373" y="2540"/>
                </a:lnTo>
                <a:lnTo>
                  <a:pt x="1547777" y="0"/>
                </a:lnTo>
                <a:lnTo>
                  <a:pt x="1668212" y="0"/>
                </a:lnTo>
                <a:lnTo>
                  <a:pt x="1710887" y="2540"/>
                </a:lnTo>
                <a:close/>
              </a:path>
              <a:path w="2197100" h="506730">
                <a:moveTo>
                  <a:pt x="2196728" y="506730"/>
                </a:moveTo>
                <a:lnTo>
                  <a:pt x="2113324" y="506730"/>
                </a:lnTo>
                <a:lnTo>
                  <a:pt x="2060206" y="504190"/>
                </a:lnTo>
                <a:lnTo>
                  <a:pt x="1846924" y="504190"/>
                </a:lnTo>
                <a:lnTo>
                  <a:pt x="1746432" y="499110"/>
                </a:lnTo>
                <a:lnTo>
                  <a:pt x="1699327" y="499110"/>
                </a:lnTo>
                <a:lnTo>
                  <a:pt x="1604812" y="496570"/>
                </a:lnTo>
                <a:lnTo>
                  <a:pt x="1516815" y="491490"/>
                </a:lnTo>
                <a:lnTo>
                  <a:pt x="29764" y="491490"/>
                </a:lnTo>
                <a:lnTo>
                  <a:pt x="20017" y="490220"/>
                </a:lnTo>
                <a:lnTo>
                  <a:pt x="12276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7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8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63"/>
                </a:lnTo>
                <a:lnTo>
                  <a:pt x="0" y="178119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599" y="46990"/>
                </a:lnTo>
                <a:lnTo>
                  <a:pt x="77825" y="39370"/>
                </a:lnTo>
                <a:lnTo>
                  <a:pt x="130483" y="34290"/>
                </a:lnTo>
                <a:lnTo>
                  <a:pt x="231084" y="26670"/>
                </a:lnTo>
                <a:lnTo>
                  <a:pt x="277323" y="21590"/>
                </a:lnTo>
                <a:lnTo>
                  <a:pt x="300060" y="20320"/>
                </a:lnTo>
                <a:lnTo>
                  <a:pt x="367153" y="12700"/>
                </a:lnTo>
                <a:lnTo>
                  <a:pt x="389712" y="11430"/>
                </a:lnTo>
                <a:lnTo>
                  <a:pt x="525211" y="11430"/>
                </a:lnTo>
                <a:lnTo>
                  <a:pt x="597021" y="10160"/>
                </a:lnTo>
                <a:lnTo>
                  <a:pt x="1062903" y="8890"/>
                </a:lnTo>
                <a:lnTo>
                  <a:pt x="1129458" y="7620"/>
                </a:lnTo>
                <a:lnTo>
                  <a:pt x="1242134" y="7620"/>
                </a:lnTo>
                <a:lnTo>
                  <a:pt x="1284168" y="6350"/>
                </a:lnTo>
                <a:lnTo>
                  <a:pt x="1329415" y="6350"/>
                </a:lnTo>
                <a:lnTo>
                  <a:pt x="1418099" y="2540"/>
                </a:lnTo>
                <a:lnTo>
                  <a:pt x="1731918" y="2540"/>
                </a:lnTo>
                <a:lnTo>
                  <a:pt x="1963318" y="8890"/>
                </a:lnTo>
                <a:lnTo>
                  <a:pt x="2024427" y="13970"/>
                </a:lnTo>
                <a:lnTo>
                  <a:pt x="2085535" y="21590"/>
                </a:lnTo>
                <a:lnTo>
                  <a:pt x="2113324" y="21590"/>
                </a:lnTo>
                <a:lnTo>
                  <a:pt x="2133966" y="24130"/>
                </a:lnTo>
                <a:lnTo>
                  <a:pt x="2143584" y="26670"/>
                </a:lnTo>
                <a:lnTo>
                  <a:pt x="2153358" y="27940"/>
                </a:lnTo>
                <a:lnTo>
                  <a:pt x="2153468" y="29210"/>
                </a:lnTo>
                <a:lnTo>
                  <a:pt x="1476280" y="29210"/>
                </a:lnTo>
                <a:lnTo>
                  <a:pt x="1437654" y="30480"/>
                </a:lnTo>
                <a:lnTo>
                  <a:pt x="1399486" y="30480"/>
                </a:lnTo>
                <a:lnTo>
                  <a:pt x="1383403" y="31750"/>
                </a:lnTo>
                <a:lnTo>
                  <a:pt x="1310372" y="31750"/>
                </a:lnTo>
                <a:lnTo>
                  <a:pt x="1257509" y="33020"/>
                </a:lnTo>
                <a:lnTo>
                  <a:pt x="1196474" y="33020"/>
                </a:lnTo>
                <a:lnTo>
                  <a:pt x="1129308" y="34290"/>
                </a:lnTo>
                <a:lnTo>
                  <a:pt x="462483" y="36830"/>
                </a:lnTo>
                <a:lnTo>
                  <a:pt x="408707" y="38100"/>
                </a:lnTo>
                <a:lnTo>
                  <a:pt x="327101" y="45720"/>
                </a:lnTo>
                <a:lnTo>
                  <a:pt x="245749" y="49530"/>
                </a:lnTo>
                <a:lnTo>
                  <a:pt x="106421" y="60960"/>
                </a:lnTo>
                <a:lnTo>
                  <a:pt x="59978" y="66040"/>
                </a:lnTo>
                <a:lnTo>
                  <a:pt x="43370" y="66040"/>
                </a:lnTo>
                <a:lnTo>
                  <a:pt x="40033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9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19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8" y="461010"/>
                </a:lnTo>
                <a:lnTo>
                  <a:pt x="69568" y="462280"/>
                </a:lnTo>
                <a:lnTo>
                  <a:pt x="102499" y="463550"/>
                </a:lnTo>
                <a:lnTo>
                  <a:pt x="213158" y="463550"/>
                </a:lnTo>
                <a:lnTo>
                  <a:pt x="288933" y="468630"/>
                </a:lnTo>
                <a:lnTo>
                  <a:pt x="326821" y="469900"/>
                </a:lnTo>
                <a:lnTo>
                  <a:pt x="412781" y="469900"/>
                </a:lnTo>
                <a:lnTo>
                  <a:pt x="436664" y="471170"/>
                </a:lnTo>
                <a:lnTo>
                  <a:pt x="1781009" y="471170"/>
                </a:lnTo>
                <a:lnTo>
                  <a:pt x="1797509" y="472440"/>
                </a:lnTo>
                <a:lnTo>
                  <a:pt x="1896505" y="476250"/>
                </a:lnTo>
                <a:lnTo>
                  <a:pt x="1945392" y="480060"/>
                </a:lnTo>
                <a:lnTo>
                  <a:pt x="2043167" y="485140"/>
                </a:lnTo>
                <a:lnTo>
                  <a:pt x="2092054" y="486410"/>
                </a:lnTo>
                <a:lnTo>
                  <a:pt x="2196728" y="486410"/>
                </a:lnTo>
                <a:lnTo>
                  <a:pt x="2196728" y="506730"/>
                </a:lnTo>
                <a:close/>
              </a:path>
              <a:path w="2197100" h="506730">
                <a:moveTo>
                  <a:pt x="485297" y="11430"/>
                </a:moveTo>
                <a:lnTo>
                  <a:pt x="411966" y="11430"/>
                </a:lnTo>
                <a:lnTo>
                  <a:pt x="436409" y="10160"/>
                </a:lnTo>
                <a:lnTo>
                  <a:pt x="485297" y="11430"/>
                </a:lnTo>
                <a:close/>
              </a:path>
              <a:path w="2197100" h="506730">
                <a:moveTo>
                  <a:pt x="2196728" y="486410"/>
                </a:moveTo>
                <a:lnTo>
                  <a:pt x="2110345" y="486410"/>
                </a:lnTo>
                <a:lnTo>
                  <a:pt x="2147239" y="485140"/>
                </a:lnTo>
                <a:lnTo>
                  <a:pt x="2166702" y="485140"/>
                </a:lnTo>
                <a:lnTo>
                  <a:pt x="2168896" y="457200"/>
                </a:lnTo>
                <a:lnTo>
                  <a:pt x="2168996" y="455930"/>
                </a:lnTo>
                <a:lnTo>
                  <a:pt x="2169683" y="443230"/>
                </a:lnTo>
                <a:lnTo>
                  <a:pt x="2169751" y="441960"/>
                </a:lnTo>
                <a:lnTo>
                  <a:pt x="2170038" y="430530"/>
                </a:lnTo>
                <a:lnTo>
                  <a:pt x="2169147" y="420370"/>
                </a:lnTo>
                <a:lnTo>
                  <a:pt x="2167745" y="403860"/>
                </a:lnTo>
                <a:lnTo>
                  <a:pt x="2166989" y="392430"/>
                </a:lnTo>
                <a:lnTo>
                  <a:pt x="2166932" y="389890"/>
                </a:lnTo>
                <a:lnTo>
                  <a:pt x="2166817" y="384810"/>
                </a:lnTo>
                <a:lnTo>
                  <a:pt x="2166702" y="373380"/>
                </a:lnTo>
                <a:lnTo>
                  <a:pt x="2170038" y="365760"/>
                </a:lnTo>
                <a:lnTo>
                  <a:pt x="2168371" y="358140"/>
                </a:lnTo>
                <a:lnTo>
                  <a:pt x="2168371" y="350520"/>
                </a:lnTo>
                <a:lnTo>
                  <a:pt x="2166702" y="344170"/>
                </a:lnTo>
                <a:lnTo>
                  <a:pt x="2165034" y="336550"/>
                </a:lnTo>
                <a:lnTo>
                  <a:pt x="2154519" y="251460"/>
                </a:lnTo>
                <a:lnTo>
                  <a:pt x="2149061" y="182880"/>
                </a:lnTo>
                <a:lnTo>
                  <a:pt x="2144964" y="124460"/>
                </a:lnTo>
                <a:lnTo>
                  <a:pt x="2143349" y="96520"/>
                </a:lnTo>
                <a:lnTo>
                  <a:pt x="2133341" y="69850"/>
                </a:lnTo>
                <a:lnTo>
                  <a:pt x="2131778" y="62230"/>
                </a:lnTo>
                <a:lnTo>
                  <a:pt x="2128340" y="58420"/>
                </a:lnTo>
                <a:lnTo>
                  <a:pt x="2121156" y="55880"/>
                </a:lnTo>
                <a:lnTo>
                  <a:pt x="2108350" y="54610"/>
                </a:lnTo>
                <a:lnTo>
                  <a:pt x="2100201" y="54610"/>
                </a:lnTo>
                <a:lnTo>
                  <a:pt x="2095313" y="53340"/>
                </a:lnTo>
                <a:lnTo>
                  <a:pt x="2033389" y="44450"/>
                </a:lnTo>
                <a:lnTo>
                  <a:pt x="1971466" y="39370"/>
                </a:lnTo>
                <a:lnTo>
                  <a:pt x="1921643" y="36830"/>
                </a:lnTo>
                <a:lnTo>
                  <a:pt x="1821545" y="34290"/>
                </a:lnTo>
                <a:lnTo>
                  <a:pt x="1721447" y="30480"/>
                </a:lnTo>
                <a:lnTo>
                  <a:pt x="1671624" y="29210"/>
                </a:lnTo>
                <a:lnTo>
                  <a:pt x="2153468" y="29210"/>
                </a:lnTo>
                <a:lnTo>
                  <a:pt x="2153578" y="30480"/>
                </a:lnTo>
                <a:lnTo>
                  <a:pt x="2153688" y="31750"/>
                </a:lnTo>
                <a:lnTo>
                  <a:pt x="2153798" y="33020"/>
                </a:lnTo>
                <a:lnTo>
                  <a:pt x="2153908" y="34290"/>
                </a:lnTo>
                <a:lnTo>
                  <a:pt x="2154018" y="35560"/>
                </a:lnTo>
                <a:lnTo>
                  <a:pt x="2154128" y="36830"/>
                </a:lnTo>
                <a:lnTo>
                  <a:pt x="2154238" y="38100"/>
                </a:lnTo>
                <a:lnTo>
                  <a:pt x="2154348" y="39370"/>
                </a:lnTo>
                <a:lnTo>
                  <a:pt x="2154649" y="44450"/>
                </a:lnTo>
                <a:lnTo>
                  <a:pt x="2154725" y="45720"/>
                </a:lnTo>
                <a:lnTo>
                  <a:pt x="2154800" y="46990"/>
                </a:lnTo>
                <a:lnTo>
                  <a:pt x="2154875" y="48260"/>
                </a:lnTo>
                <a:lnTo>
                  <a:pt x="2154951" y="49530"/>
                </a:lnTo>
                <a:lnTo>
                  <a:pt x="2155026" y="50800"/>
                </a:lnTo>
                <a:lnTo>
                  <a:pt x="2155220" y="53340"/>
                </a:lnTo>
                <a:lnTo>
                  <a:pt x="2155316" y="54610"/>
                </a:lnTo>
                <a:lnTo>
                  <a:pt x="2155413" y="55880"/>
                </a:lnTo>
                <a:lnTo>
                  <a:pt x="2155510" y="57150"/>
                </a:lnTo>
                <a:lnTo>
                  <a:pt x="2155607" y="58420"/>
                </a:lnTo>
                <a:lnTo>
                  <a:pt x="2155704" y="59690"/>
                </a:lnTo>
                <a:lnTo>
                  <a:pt x="2156694" y="68580"/>
                </a:lnTo>
                <a:lnTo>
                  <a:pt x="2160030" y="76200"/>
                </a:lnTo>
                <a:lnTo>
                  <a:pt x="2161698" y="83820"/>
                </a:lnTo>
                <a:lnTo>
                  <a:pt x="2165034" y="91440"/>
                </a:lnTo>
                <a:lnTo>
                  <a:pt x="2171364" y="178119"/>
                </a:lnTo>
                <a:lnTo>
                  <a:pt x="2177645" y="246380"/>
                </a:lnTo>
                <a:lnTo>
                  <a:pt x="2184250" y="304800"/>
                </a:lnTo>
                <a:lnTo>
                  <a:pt x="2194095" y="346710"/>
                </a:lnTo>
                <a:lnTo>
                  <a:pt x="2194776" y="358140"/>
                </a:lnTo>
                <a:lnTo>
                  <a:pt x="2194770" y="360680"/>
                </a:lnTo>
                <a:lnTo>
                  <a:pt x="2193978" y="373380"/>
                </a:lnTo>
                <a:lnTo>
                  <a:pt x="2193457" y="383540"/>
                </a:lnTo>
                <a:lnTo>
                  <a:pt x="2196728" y="427990"/>
                </a:lnTo>
                <a:lnTo>
                  <a:pt x="2196728" y="486410"/>
                </a:lnTo>
                <a:close/>
              </a:path>
              <a:path w="2197100" h="506730">
                <a:moveTo>
                  <a:pt x="616503" y="38100"/>
                </a:moveTo>
                <a:lnTo>
                  <a:pt x="570034" y="38100"/>
                </a:lnTo>
                <a:lnTo>
                  <a:pt x="516258" y="36830"/>
                </a:lnTo>
                <a:lnTo>
                  <a:pt x="712011" y="36830"/>
                </a:lnTo>
                <a:lnTo>
                  <a:pt x="616503" y="38100"/>
                </a:lnTo>
                <a:close/>
              </a:path>
              <a:path w="2197100" h="506730">
                <a:moveTo>
                  <a:pt x="213158" y="463550"/>
                </a:moveTo>
                <a:lnTo>
                  <a:pt x="118643" y="463550"/>
                </a:lnTo>
                <a:lnTo>
                  <a:pt x="142119" y="462280"/>
                </a:lnTo>
                <a:lnTo>
                  <a:pt x="189682" y="462280"/>
                </a:lnTo>
                <a:lnTo>
                  <a:pt x="213158" y="463550"/>
                </a:lnTo>
                <a:close/>
              </a:path>
              <a:path w="2197100" h="506730">
                <a:moveTo>
                  <a:pt x="1781009" y="471170"/>
                </a:moveTo>
                <a:lnTo>
                  <a:pt x="737583" y="471170"/>
                </a:lnTo>
                <a:lnTo>
                  <a:pt x="792911" y="469900"/>
                </a:lnTo>
                <a:lnTo>
                  <a:pt x="854002" y="469900"/>
                </a:lnTo>
                <a:lnTo>
                  <a:pt x="1195602" y="464820"/>
                </a:lnTo>
                <a:lnTo>
                  <a:pt x="1261093" y="464820"/>
                </a:lnTo>
                <a:lnTo>
                  <a:pt x="1322290" y="463550"/>
                </a:lnTo>
                <a:lnTo>
                  <a:pt x="1377754" y="463550"/>
                </a:lnTo>
                <a:lnTo>
                  <a:pt x="1426050" y="462280"/>
                </a:lnTo>
                <a:lnTo>
                  <a:pt x="1495387" y="462280"/>
                </a:lnTo>
                <a:lnTo>
                  <a:pt x="1513556" y="463550"/>
                </a:lnTo>
                <a:lnTo>
                  <a:pt x="1559795" y="466090"/>
                </a:lnTo>
                <a:lnTo>
                  <a:pt x="1604812" y="466090"/>
                </a:lnTo>
                <a:lnTo>
                  <a:pt x="1644889" y="467360"/>
                </a:lnTo>
                <a:lnTo>
                  <a:pt x="1724433" y="467360"/>
                </a:lnTo>
                <a:lnTo>
                  <a:pt x="1764510" y="469900"/>
                </a:lnTo>
                <a:lnTo>
                  <a:pt x="1781009" y="471170"/>
                </a:lnTo>
                <a:close/>
              </a:path>
              <a:path w="2197100" h="506730">
                <a:moveTo>
                  <a:pt x="511217" y="501650"/>
                </a:moveTo>
                <a:lnTo>
                  <a:pt x="339195" y="501650"/>
                </a:lnTo>
                <a:lnTo>
                  <a:pt x="302784" y="500380"/>
                </a:lnTo>
                <a:lnTo>
                  <a:pt x="216417" y="495300"/>
                </a:lnTo>
                <a:lnTo>
                  <a:pt x="98401" y="491490"/>
                </a:lnTo>
                <a:lnTo>
                  <a:pt x="1199666" y="491490"/>
                </a:lnTo>
                <a:lnTo>
                  <a:pt x="1153867" y="492760"/>
                </a:lnTo>
                <a:lnTo>
                  <a:pt x="1097236" y="492760"/>
                </a:lnTo>
                <a:lnTo>
                  <a:pt x="681624" y="499110"/>
                </a:lnTo>
                <a:lnTo>
                  <a:pt x="624993" y="499110"/>
                </a:lnTo>
                <a:lnTo>
                  <a:pt x="579194" y="500380"/>
                </a:lnTo>
                <a:lnTo>
                  <a:pt x="524559" y="500380"/>
                </a:lnTo>
                <a:lnTo>
                  <a:pt x="511217" y="501650"/>
                </a:lnTo>
                <a:close/>
              </a:path>
              <a:path w="2197100" h="506730">
                <a:moveTo>
                  <a:pt x="1477858" y="492760"/>
                </a:moveTo>
                <a:lnTo>
                  <a:pt x="1294633" y="492760"/>
                </a:lnTo>
                <a:lnTo>
                  <a:pt x="1247936" y="491490"/>
                </a:lnTo>
                <a:lnTo>
                  <a:pt x="1503626" y="491490"/>
                </a:lnTo>
                <a:lnTo>
                  <a:pt x="1477858" y="492760"/>
                </a:lnTo>
                <a:close/>
              </a:path>
              <a:path w="2197100" h="506730">
                <a:moveTo>
                  <a:pt x="462228" y="502920"/>
                </a:moveTo>
                <a:lnTo>
                  <a:pt x="411406" y="502920"/>
                </a:lnTo>
                <a:lnTo>
                  <a:pt x="375301" y="501650"/>
                </a:lnTo>
                <a:lnTo>
                  <a:pt x="490440" y="501650"/>
                </a:lnTo>
                <a:lnTo>
                  <a:pt x="462228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3741119" y="817307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6878" y="313757"/>
                </a:moveTo>
                <a:lnTo>
                  <a:pt x="107292" y="305759"/>
                </a:lnTo>
                <a:lnTo>
                  <a:pt x="64228" y="283488"/>
                </a:lnTo>
                <a:lnTo>
                  <a:pt x="30268" y="249528"/>
                </a:lnTo>
                <a:lnTo>
                  <a:pt x="7997" y="206464"/>
                </a:lnTo>
                <a:lnTo>
                  <a:pt x="0" y="156878"/>
                </a:lnTo>
                <a:lnTo>
                  <a:pt x="7997" y="107292"/>
                </a:lnTo>
                <a:lnTo>
                  <a:pt x="30268" y="64228"/>
                </a:lnTo>
                <a:lnTo>
                  <a:pt x="64228" y="30268"/>
                </a:lnTo>
                <a:lnTo>
                  <a:pt x="107292" y="7997"/>
                </a:lnTo>
                <a:lnTo>
                  <a:pt x="156878" y="0"/>
                </a:lnTo>
                <a:lnTo>
                  <a:pt x="206464" y="7997"/>
                </a:lnTo>
                <a:lnTo>
                  <a:pt x="249528" y="30268"/>
                </a:lnTo>
                <a:lnTo>
                  <a:pt x="283488" y="64228"/>
                </a:lnTo>
                <a:lnTo>
                  <a:pt x="305759" y="107292"/>
                </a:lnTo>
                <a:lnTo>
                  <a:pt x="313757" y="156878"/>
                </a:lnTo>
                <a:lnTo>
                  <a:pt x="305759" y="206464"/>
                </a:lnTo>
                <a:lnTo>
                  <a:pt x="283488" y="249528"/>
                </a:lnTo>
                <a:lnTo>
                  <a:pt x="249528" y="283488"/>
                </a:lnTo>
                <a:lnTo>
                  <a:pt x="206464" y="305759"/>
                </a:lnTo>
                <a:lnTo>
                  <a:pt x="156878" y="313757"/>
                </a:lnTo>
                <a:close/>
              </a:path>
            </a:pathLst>
          </a:custGeom>
          <a:solidFill>
            <a:srgbClr val="FE7C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821322" y="916896"/>
            <a:ext cx="158183" cy="139638"/>
          </a:xfrm>
          <a:prstGeom prst="rect">
            <a:avLst/>
          </a:prstGeom>
        </p:spPr>
      </p:pic>
      <p:sp>
        <p:nvSpPr>
          <p:cNvPr id="48" name="bg object 48"/>
          <p:cNvSpPr/>
          <p:nvPr/>
        </p:nvSpPr>
        <p:spPr>
          <a:xfrm>
            <a:off x="3741119" y="1398624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6878" y="313757"/>
                </a:moveTo>
                <a:lnTo>
                  <a:pt x="107292" y="305759"/>
                </a:lnTo>
                <a:lnTo>
                  <a:pt x="64228" y="283488"/>
                </a:lnTo>
                <a:lnTo>
                  <a:pt x="30268" y="249528"/>
                </a:lnTo>
                <a:lnTo>
                  <a:pt x="7997" y="206464"/>
                </a:lnTo>
                <a:lnTo>
                  <a:pt x="0" y="156878"/>
                </a:lnTo>
                <a:lnTo>
                  <a:pt x="7997" y="107292"/>
                </a:lnTo>
                <a:lnTo>
                  <a:pt x="30268" y="64228"/>
                </a:lnTo>
                <a:lnTo>
                  <a:pt x="64228" y="30268"/>
                </a:lnTo>
                <a:lnTo>
                  <a:pt x="107292" y="7997"/>
                </a:lnTo>
                <a:lnTo>
                  <a:pt x="156878" y="0"/>
                </a:lnTo>
                <a:lnTo>
                  <a:pt x="206464" y="7997"/>
                </a:lnTo>
                <a:lnTo>
                  <a:pt x="249528" y="30268"/>
                </a:lnTo>
                <a:lnTo>
                  <a:pt x="283488" y="64228"/>
                </a:lnTo>
                <a:lnTo>
                  <a:pt x="305759" y="107292"/>
                </a:lnTo>
                <a:lnTo>
                  <a:pt x="313757" y="156878"/>
                </a:lnTo>
                <a:lnTo>
                  <a:pt x="305759" y="206464"/>
                </a:lnTo>
                <a:lnTo>
                  <a:pt x="283488" y="249528"/>
                </a:lnTo>
                <a:lnTo>
                  <a:pt x="249528" y="283488"/>
                </a:lnTo>
                <a:lnTo>
                  <a:pt x="206464" y="305759"/>
                </a:lnTo>
                <a:lnTo>
                  <a:pt x="156878" y="313757"/>
                </a:lnTo>
                <a:close/>
              </a:path>
            </a:pathLst>
          </a:custGeom>
          <a:solidFill>
            <a:srgbClr val="489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9" name="bg object 4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806332" y="1485391"/>
            <a:ext cx="183331" cy="140223"/>
          </a:xfrm>
          <a:prstGeom prst="rect">
            <a:avLst/>
          </a:prstGeom>
        </p:spPr>
      </p:pic>
      <p:sp>
        <p:nvSpPr>
          <p:cNvPr id="50" name="bg object 50"/>
          <p:cNvSpPr/>
          <p:nvPr/>
        </p:nvSpPr>
        <p:spPr>
          <a:xfrm>
            <a:off x="5445517" y="5579612"/>
            <a:ext cx="1918970" cy="485775"/>
          </a:xfrm>
          <a:custGeom>
            <a:avLst/>
            <a:gdLst/>
            <a:ahLst/>
            <a:cxnLst/>
            <a:rect l="l" t="t" r="r" b="b"/>
            <a:pathLst>
              <a:path w="1918970" h="485775">
                <a:moveTo>
                  <a:pt x="1643050" y="482315"/>
                </a:moveTo>
                <a:lnTo>
                  <a:pt x="1596630" y="481759"/>
                </a:lnTo>
                <a:lnTo>
                  <a:pt x="1550588" y="479535"/>
                </a:lnTo>
                <a:lnTo>
                  <a:pt x="1509498" y="477111"/>
                </a:lnTo>
                <a:lnTo>
                  <a:pt x="1434021" y="476075"/>
                </a:lnTo>
                <a:lnTo>
                  <a:pt x="1429484" y="476075"/>
                </a:lnTo>
                <a:lnTo>
                  <a:pt x="1386760" y="474531"/>
                </a:lnTo>
                <a:lnTo>
                  <a:pt x="1310415" y="469522"/>
                </a:lnTo>
                <a:lnTo>
                  <a:pt x="1059841" y="469372"/>
                </a:lnTo>
                <a:lnTo>
                  <a:pt x="31103" y="469372"/>
                </a:lnTo>
                <a:lnTo>
                  <a:pt x="22242" y="468823"/>
                </a:lnTo>
                <a:lnTo>
                  <a:pt x="13989" y="467859"/>
                </a:lnTo>
                <a:lnTo>
                  <a:pt x="7262" y="465409"/>
                </a:lnTo>
                <a:lnTo>
                  <a:pt x="2388" y="460769"/>
                </a:lnTo>
                <a:lnTo>
                  <a:pt x="0" y="454253"/>
                </a:lnTo>
                <a:lnTo>
                  <a:pt x="731" y="446174"/>
                </a:lnTo>
                <a:lnTo>
                  <a:pt x="6474" y="39413"/>
                </a:lnTo>
                <a:lnTo>
                  <a:pt x="6583" y="31699"/>
                </a:lnTo>
                <a:lnTo>
                  <a:pt x="6696" y="23699"/>
                </a:lnTo>
                <a:lnTo>
                  <a:pt x="6805" y="15986"/>
                </a:lnTo>
                <a:lnTo>
                  <a:pt x="6927" y="7298"/>
                </a:lnTo>
                <a:lnTo>
                  <a:pt x="1808699" y="625"/>
                </a:lnTo>
                <a:lnTo>
                  <a:pt x="1815241" y="391"/>
                </a:lnTo>
                <a:lnTo>
                  <a:pt x="1822253" y="0"/>
                </a:lnTo>
                <a:lnTo>
                  <a:pt x="1830408" y="0"/>
                </a:lnTo>
                <a:lnTo>
                  <a:pt x="1875422" y="7298"/>
                </a:lnTo>
                <a:lnTo>
                  <a:pt x="1877090" y="11415"/>
                </a:lnTo>
                <a:lnTo>
                  <a:pt x="1878759" y="13700"/>
                </a:lnTo>
                <a:lnTo>
                  <a:pt x="1878759" y="15986"/>
                </a:lnTo>
                <a:lnTo>
                  <a:pt x="1882095" y="23699"/>
                </a:lnTo>
                <a:lnTo>
                  <a:pt x="1883762" y="31699"/>
                </a:lnTo>
                <a:lnTo>
                  <a:pt x="1887099" y="39413"/>
                </a:lnTo>
                <a:lnTo>
                  <a:pt x="1888741" y="67787"/>
                </a:lnTo>
                <a:lnTo>
                  <a:pt x="1893024" y="126193"/>
                </a:lnTo>
                <a:lnTo>
                  <a:pt x="1898989" y="194610"/>
                </a:lnTo>
                <a:lnTo>
                  <a:pt x="1905674" y="253016"/>
                </a:lnTo>
                <a:lnTo>
                  <a:pt x="1912120" y="281391"/>
                </a:lnTo>
                <a:lnTo>
                  <a:pt x="1916160" y="294077"/>
                </a:lnTo>
                <a:lnTo>
                  <a:pt x="1916916" y="306817"/>
                </a:lnTo>
                <a:lnTo>
                  <a:pt x="1916108" y="319557"/>
                </a:lnTo>
                <a:lnTo>
                  <a:pt x="1915456" y="332244"/>
                </a:lnTo>
                <a:lnTo>
                  <a:pt x="1915743" y="343522"/>
                </a:lnTo>
                <a:lnTo>
                  <a:pt x="1917567" y="377400"/>
                </a:lnTo>
                <a:lnTo>
                  <a:pt x="1918878" y="406140"/>
                </a:lnTo>
                <a:lnTo>
                  <a:pt x="1918878" y="469372"/>
                </a:lnTo>
                <a:lnTo>
                  <a:pt x="1059841" y="469372"/>
                </a:lnTo>
                <a:lnTo>
                  <a:pt x="1918878" y="469522"/>
                </a:lnTo>
                <a:lnTo>
                  <a:pt x="1918878" y="481759"/>
                </a:lnTo>
                <a:lnTo>
                  <a:pt x="1737606" y="481759"/>
                </a:lnTo>
                <a:lnTo>
                  <a:pt x="1764673" y="482070"/>
                </a:lnTo>
                <a:lnTo>
                  <a:pt x="1643050" y="482315"/>
                </a:lnTo>
                <a:close/>
              </a:path>
              <a:path w="1918970" h="485775">
                <a:moveTo>
                  <a:pt x="394759" y="481203"/>
                </a:moveTo>
                <a:lnTo>
                  <a:pt x="384016" y="481203"/>
                </a:lnTo>
                <a:lnTo>
                  <a:pt x="258319" y="477867"/>
                </a:lnTo>
                <a:lnTo>
                  <a:pt x="183467" y="472863"/>
                </a:lnTo>
                <a:lnTo>
                  <a:pt x="46259" y="469522"/>
                </a:lnTo>
                <a:lnTo>
                  <a:pt x="39133" y="469522"/>
                </a:lnTo>
                <a:lnTo>
                  <a:pt x="32589" y="469372"/>
                </a:lnTo>
                <a:lnTo>
                  <a:pt x="31103" y="469372"/>
                </a:lnTo>
                <a:lnTo>
                  <a:pt x="1018342" y="469705"/>
                </a:lnTo>
                <a:lnTo>
                  <a:pt x="491798" y="477867"/>
                </a:lnTo>
                <a:lnTo>
                  <a:pt x="448982" y="477867"/>
                </a:lnTo>
                <a:lnTo>
                  <a:pt x="440508" y="479535"/>
                </a:lnTo>
                <a:lnTo>
                  <a:pt x="433446" y="479535"/>
                </a:lnTo>
                <a:lnTo>
                  <a:pt x="420956" y="480499"/>
                </a:lnTo>
                <a:lnTo>
                  <a:pt x="408731" y="480995"/>
                </a:lnTo>
                <a:lnTo>
                  <a:pt x="394759" y="481203"/>
                </a:lnTo>
                <a:close/>
              </a:path>
              <a:path w="1918970" h="485775">
                <a:moveTo>
                  <a:pt x="1261557" y="471280"/>
                </a:moveTo>
                <a:lnTo>
                  <a:pt x="1119028" y="470517"/>
                </a:lnTo>
                <a:lnTo>
                  <a:pt x="1077244" y="469522"/>
                </a:lnTo>
                <a:lnTo>
                  <a:pt x="1310722" y="469522"/>
                </a:lnTo>
                <a:lnTo>
                  <a:pt x="1302656" y="469705"/>
                </a:lnTo>
                <a:lnTo>
                  <a:pt x="1300659" y="469705"/>
                </a:lnTo>
                <a:lnTo>
                  <a:pt x="1275716" y="470986"/>
                </a:lnTo>
                <a:lnTo>
                  <a:pt x="1274445" y="470986"/>
                </a:lnTo>
                <a:lnTo>
                  <a:pt x="1261557" y="471280"/>
                </a:lnTo>
                <a:close/>
              </a:path>
              <a:path w="1918970" h="485775">
                <a:moveTo>
                  <a:pt x="473665" y="478021"/>
                </a:moveTo>
                <a:lnTo>
                  <a:pt x="456044" y="477867"/>
                </a:lnTo>
                <a:lnTo>
                  <a:pt x="491798" y="477867"/>
                </a:lnTo>
                <a:lnTo>
                  <a:pt x="473665" y="478021"/>
                </a:lnTo>
                <a:close/>
              </a:path>
              <a:path w="1918970" h="485775">
                <a:moveTo>
                  <a:pt x="1764673" y="482070"/>
                </a:moveTo>
                <a:lnTo>
                  <a:pt x="1737606" y="481759"/>
                </a:lnTo>
                <a:lnTo>
                  <a:pt x="1918878" y="481759"/>
                </a:lnTo>
                <a:lnTo>
                  <a:pt x="1764673" y="482070"/>
                </a:lnTo>
                <a:close/>
              </a:path>
              <a:path w="1918970" h="485775">
                <a:moveTo>
                  <a:pt x="1871638" y="485243"/>
                </a:moveTo>
                <a:lnTo>
                  <a:pt x="1855458" y="485243"/>
                </a:lnTo>
                <a:lnTo>
                  <a:pt x="1786020" y="482315"/>
                </a:lnTo>
                <a:lnTo>
                  <a:pt x="1764673" y="482070"/>
                </a:lnTo>
                <a:lnTo>
                  <a:pt x="1918878" y="481759"/>
                </a:lnTo>
                <a:lnTo>
                  <a:pt x="1918792" y="484539"/>
                </a:lnTo>
                <a:lnTo>
                  <a:pt x="1871638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407883" y="5541872"/>
            <a:ext cx="1891664" cy="474345"/>
          </a:xfrm>
          <a:custGeom>
            <a:avLst/>
            <a:gdLst/>
            <a:ahLst/>
            <a:cxnLst/>
            <a:rect l="l" t="t" r="r" b="b"/>
            <a:pathLst>
              <a:path w="1891665" h="474345">
                <a:moveTo>
                  <a:pt x="1891372" y="473905"/>
                </a:moveTo>
                <a:lnTo>
                  <a:pt x="0" y="463897"/>
                </a:lnTo>
                <a:lnTo>
                  <a:pt x="0" y="173144"/>
                </a:lnTo>
                <a:lnTo>
                  <a:pt x="10008" y="26689"/>
                </a:lnTo>
                <a:lnTo>
                  <a:pt x="938557" y="0"/>
                </a:lnTo>
                <a:lnTo>
                  <a:pt x="1863014" y="11676"/>
                </a:lnTo>
                <a:lnTo>
                  <a:pt x="1891372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5392870" y="5521428"/>
            <a:ext cx="1923414" cy="506730"/>
          </a:xfrm>
          <a:custGeom>
            <a:avLst/>
            <a:gdLst/>
            <a:ahLst/>
            <a:cxnLst/>
            <a:rect l="l" t="t" r="r" b="b"/>
            <a:pathLst>
              <a:path w="1923415" h="506729">
                <a:moveTo>
                  <a:pt x="1490382" y="2540"/>
                </a:moveTo>
                <a:lnTo>
                  <a:pt x="1262867" y="2540"/>
                </a:lnTo>
                <a:lnTo>
                  <a:pt x="1349018" y="0"/>
                </a:lnTo>
                <a:lnTo>
                  <a:pt x="1453397" y="0"/>
                </a:lnTo>
                <a:lnTo>
                  <a:pt x="1490382" y="2540"/>
                </a:lnTo>
                <a:close/>
              </a:path>
              <a:path w="1923415" h="506729">
                <a:moveTo>
                  <a:pt x="1923065" y="506730"/>
                </a:moveTo>
                <a:lnTo>
                  <a:pt x="1839662" y="506730"/>
                </a:lnTo>
                <a:lnTo>
                  <a:pt x="1784156" y="504190"/>
                </a:lnTo>
                <a:lnTo>
                  <a:pt x="1617509" y="504190"/>
                </a:lnTo>
                <a:lnTo>
                  <a:pt x="1562278" y="501650"/>
                </a:lnTo>
                <a:lnTo>
                  <a:pt x="1521188" y="499110"/>
                </a:lnTo>
                <a:lnTo>
                  <a:pt x="1480364" y="499110"/>
                </a:lnTo>
                <a:lnTo>
                  <a:pt x="1398449" y="496570"/>
                </a:lnTo>
                <a:lnTo>
                  <a:pt x="1322185" y="491490"/>
                </a:lnTo>
                <a:lnTo>
                  <a:pt x="29761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7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8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70"/>
                </a:lnTo>
                <a:lnTo>
                  <a:pt x="0" y="178113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243" y="46990"/>
                </a:lnTo>
                <a:lnTo>
                  <a:pt x="56529" y="43180"/>
                </a:lnTo>
                <a:lnTo>
                  <a:pt x="74734" y="39370"/>
                </a:lnTo>
                <a:lnTo>
                  <a:pt x="92057" y="38100"/>
                </a:lnTo>
                <a:lnTo>
                  <a:pt x="120679" y="34290"/>
                </a:lnTo>
                <a:lnTo>
                  <a:pt x="207867" y="26670"/>
                </a:lnTo>
                <a:lnTo>
                  <a:pt x="247942" y="21590"/>
                </a:lnTo>
                <a:lnTo>
                  <a:pt x="267648" y="20320"/>
                </a:lnTo>
                <a:lnTo>
                  <a:pt x="325796" y="12700"/>
                </a:lnTo>
                <a:lnTo>
                  <a:pt x="345347" y="11430"/>
                </a:lnTo>
                <a:lnTo>
                  <a:pt x="465751" y="11430"/>
                </a:lnTo>
                <a:lnTo>
                  <a:pt x="543445" y="10160"/>
                </a:lnTo>
                <a:lnTo>
                  <a:pt x="945707" y="8890"/>
                </a:lnTo>
                <a:lnTo>
                  <a:pt x="1009667" y="7620"/>
                </a:lnTo>
                <a:lnTo>
                  <a:pt x="1065697" y="7620"/>
                </a:lnTo>
                <a:lnTo>
                  <a:pt x="1111152" y="6350"/>
                </a:lnTo>
                <a:lnTo>
                  <a:pt x="1159768" y="6350"/>
                </a:lnTo>
                <a:lnTo>
                  <a:pt x="1236629" y="2540"/>
                </a:lnTo>
                <a:lnTo>
                  <a:pt x="1508610" y="2540"/>
                </a:lnTo>
                <a:lnTo>
                  <a:pt x="1608884" y="5080"/>
                </a:lnTo>
                <a:lnTo>
                  <a:pt x="1659154" y="7620"/>
                </a:lnTo>
                <a:lnTo>
                  <a:pt x="1709159" y="8890"/>
                </a:lnTo>
                <a:lnTo>
                  <a:pt x="1762120" y="13970"/>
                </a:lnTo>
                <a:lnTo>
                  <a:pt x="1815082" y="21590"/>
                </a:lnTo>
                <a:lnTo>
                  <a:pt x="1839662" y="21590"/>
                </a:lnTo>
                <a:lnTo>
                  <a:pt x="1860304" y="24130"/>
                </a:lnTo>
                <a:lnTo>
                  <a:pt x="1869921" y="26670"/>
                </a:lnTo>
                <a:lnTo>
                  <a:pt x="1879695" y="27940"/>
                </a:lnTo>
                <a:lnTo>
                  <a:pt x="1879805" y="29210"/>
                </a:lnTo>
                <a:lnTo>
                  <a:pt x="1287053" y="29210"/>
                </a:lnTo>
                <a:lnTo>
                  <a:pt x="1253577" y="30480"/>
                </a:lnTo>
                <a:lnTo>
                  <a:pt x="1220498" y="30480"/>
                </a:lnTo>
                <a:lnTo>
                  <a:pt x="1203515" y="31750"/>
                </a:lnTo>
                <a:lnTo>
                  <a:pt x="1170671" y="31750"/>
                </a:lnTo>
                <a:lnTo>
                  <a:pt x="1124610" y="33020"/>
                </a:lnTo>
                <a:lnTo>
                  <a:pt x="1067976" y="33020"/>
                </a:lnTo>
                <a:lnTo>
                  <a:pt x="1003411" y="34290"/>
                </a:lnTo>
                <a:lnTo>
                  <a:pt x="933559" y="34290"/>
                </a:lnTo>
                <a:lnTo>
                  <a:pt x="718716" y="36830"/>
                </a:lnTo>
                <a:lnTo>
                  <a:pt x="408416" y="36830"/>
                </a:lnTo>
                <a:lnTo>
                  <a:pt x="361810" y="38100"/>
                </a:lnTo>
                <a:lnTo>
                  <a:pt x="291084" y="45720"/>
                </a:lnTo>
                <a:lnTo>
                  <a:pt x="220578" y="49530"/>
                </a:lnTo>
                <a:lnTo>
                  <a:pt x="99825" y="60960"/>
                </a:lnTo>
                <a:lnTo>
                  <a:pt x="59574" y="66040"/>
                </a:lnTo>
                <a:lnTo>
                  <a:pt x="43370" y="66040"/>
                </a:lnTo>
                <a:lnTo>
                  <a:pt x="40033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9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13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8" y="461010"/>
                </a:lnTo>
                <a:lnTo>
                  <a:pt x="67685" y="462280"/>
                </a:lnTo>
                <a:lnTo>
                  <a:pt x="96418" y="463550"/>
                </a:lnTo>
                <a:lnTo>
                  <a:pt x="192332" y="463550"/>
                </a:lnTo>
                <a:lnTo>
                  <a:pt x="258004" y="468630"/>
                </a:lnTo>
                <a:lnTo>
                  <a:pt x="290841" y="469900"/>
                </a:lnTo>
                <a:lnTo>
                  <a:pt x="365341" y="469900"/>
                </a:lnTo>
                <a:lnTo>
                  <a:pt x="386040" y="471170"/>
                </a:lnTo>
                <a:lnTo>
                  <a:pt x="1551156" y="471170"/>
                </a:lnTo>
                <a:lnTo>
                  <a:pt x="1565456" y="472440"/>
                </a:lnTo>
                <a:lnTo>
                  <a:pt x="1651254" y="476250"/>
                </a:lnTo>
                <a:lnTo>
                  <a:pt x="1693623" y="480060"/>
                </a:lnTo>
                <a:lnTo>
                  <a:pt x="1778362" y="485140"/>
                </a:lnTo>
                <a:lnTo>
                  <a:pt x="1820731" y="486410"/>
                </a:lnTo>
                <a:lnTo>
                  <a:pt x="1923065" y="486410"/>
                </a:lnTo>
                <a:lnTo>
                  <a:pt x="1923065" y="506730"/>
                </a:lnTo>
                <a:close/>
              </a:path>
              <a:path w="1923415" h="506729">
                <a:moveTo>
                  <a:pt x="428188" y="11430"/>
                </a:moveTo>
                <a:lnTo>
                  <a:pt x="364634" y="11430"/>
                </a:lnTo>
                <a:lnTo>
                  <a:pt x="385819" y="10160"/>
                </a:lnTo>
                <a:lnTo>
                  <a:pt x="428188" y="11430"/>
                </a:lnTo>
                <a:close/>
              </a:path>
              <a:path w="1923415" h="506729">
                <a:moveTo>
                  <a:pt x="1923065" y="486410"/>
                </a:moveTo>
                <a:lnTo>
                  <a:pt x="1855227" y="486410"/>
                </a:lnTo>
                <a:lnTo>
                  <a:pt x="1873613" y="485140"/>
                </a:lnTo>
                <a:lnTo>
                  <a:pt x="1893040" y="485140"/>
                </a:lnTo>
                <a:lnTo>
                  <a:pt x="1895234" y="457200"/>
                </a:lnTo>
                <a:lnTo>
                  <a:pt x="1895334" y="455930"/>
                </a:lnTo>
                <a:lnTo>
                  <a:pt x="1896021" y="443230"/>
                </a:lnTo>
                <a:lnTo>
                  <a:pt x="1896089" y="441960"/>
                </a:lnTo>
                <a:lnTo>
                  <a:pt x="1896376" y="430530"/>
                </a:lnTo>
                <a:lnTo>
                  <a:pt x="1895485" y="420370"/>
                </a:lnTo>
                <a:lnTo>
                  <a:pt x="1894082" y="403860"/>
                </a:lnTo>
                <a:lnTo>
                  <a:pt x="1893327" y="392430"/>
                </a:lnTo>
                <a:lnTo>
                  <a:pt x="1893269" y="389890"/>
                </a:lnTo>
                <a:lnTo>
                  <a:pt x="1893155" y="384810"/>
                </a:lnTo>
                <a:lnTo>
                  <a:pt x="1893040" y="373380"/>
                </a:lnTo>
                <a:lnTo>
                  <a:pt x="1896376" y="365760"/>
                </a:lnTo>
                <a:lnTo>
                  <a:pt x="1894708" y="358140"/>
                </a:lnTo>
                <a:lnTo>
                  <a:pt x="1894708" y="350520"/>
                </a:lnTo>
                <a:lnTo>
                  <a:pt x="1893040" y="344170"/>
                </a:lnTo>
                <a:lnTo>
                  <a:pt x="1891372" y="336550"/>
                </a:lnTo>
                <a:lnTo>
                  <a:pt x="1880856" y="251460"/>
                </a:lnTo>
                <a:lnTo>
                  <a:pt x="1875398" y="182880"/>
                </a:lnTo>
                <a:lnTo>
                  <a:pt x="1871301" y="124460"/>
                </a:lnTo>
                <a:lnTo>
                  <a:pt x="1869687" y="96520"/>
                </a:lnTo>
                <a:lnTo>
                  <a:pt x="1859679" y="69850"/>
                </a:lnTo>
                <a:lnTo>
                  <a:pt x="1858118" y="62230"/>
                </a:lnTo>
                <a:lnTo>
                  <a:pt x="1854699" y="58420"/>
                </a:lnTo>
                <a:lnTo>
                  <a:pt x="1847564" y="55880"/>
                </a:lnTo>
                <a:lnTo>
                  <a:pt x="1834855" y="54610"/>
                </a:lnTo>
                <a:lnTo>
                  <a:pt x="1827793" y="54610"/>
                </a:lnTo>
                <a:lnTo>
                  <a:pt x="1823556" y="53340"/>
                </a:lnTo>
                <a:lnTo>
                  <a:pt x="1769888" y="44450"/>
                </a:lnTo>
                <a:lnTo>
                  <a:pt x="1716220" y="39370"/>
                </a:lnTo>
                <a:lnTo>
                  <a:pt x="1612342" y="34290"/>
                </a:lnTo>
                <a:lnTo>
                  <a:pt x="1508192" y="31750"/>
                </a:lnTo>
                <a:lnTo>
                  <a:pt x="1456354" y="29210"/>
                </a:lnTo>
                <a:lnTo>
                  <a:pt x="1879805" y="29210"/>
                </a:lnTo>
                <a:lnTo>
                  <a:pt x="1879916" y="30480"/>
                </a:lnTo>
                <a:lnTo>
                  <a:pt x="1880026" y="31750"/>
                </a:lnTo>
                <a:lnTo>
                  <a:pt x="1880136" y="33020"/>
                </a:lnTo>
                <a:lnTo>
                  <a:pt x="1880246" y="34290"/>
                </a:lnTo>
                <a:lnTo>
                  <a:pt x="1880356" y="35560"/>
                </a:lnTo>
                <a:lnTo>
                  <a:pt x="1880466" y="36830"/>
                </a:lnTo>
                <a:lnTo>
                  <a:pt x="1880576" y="38100"/>
                </a:lnTo>
                <a:lnTo>
                  <a:pt x="1880686" y="39370"/>
                </a:lnTo>
                <a:lnTo>
                  <a:pt x="1880912" y="43180"/>
                </a:lnTo>
                <a:lnTo>
                  <a:pt x="1880987" y="44450"/>
                </a:lnTo>
                <a:lnTo>
                  <a:pt x="1881063" y="45720"/>
                </a:lnTo>
                <a:lnTo>
                  <a:pt x="1881138" y="46990"/>
                </a:lnTo>
                <a:lnTo>
                  <a:pt x="1881213" y="48260"/>
                </a:lnTo>
                <a:lnTo>
                  <a:pt x="1881288" y="49530"/>
                </a:lnTo>
                <a:lnTo>
                  <a:pt x="1881364" y="50800"/>
                </a:lnTo>
                <a:lnTo>
                  <a:pt x="1881557" y="53340"/>
                </a:lnTo>
                <a:lnTo>
                  <a:pt x="1881654" y="54610"/>
                </a:lnTo>
                <a:lnTo>
                  <a:pt x="1881751" y="55880"/>
                </a:lnTo>
                <a:lnTo>
                  <a:pt x="1881848" y="57150"/>
                </a:lnTo>
                <a:lnTo>
                  <a:pt x="1881945" y="58420"/>
                </a:lnTo>
                <a:lnTo>
                  <a:pt x="1882041" y="59690"/>
                </a:lnTo>
                <a:lnTo>
                  <a:pt x="1883031" y="68580"/>
                </a:lnTo>
                <a:lnTo>
                  <a:pt x="1886367" y="76200"/>
                </a:lnTo>
                <a:lnTo>
                  <a:pt x="1888036" y="83820"/>
                </a:lnTo>
                <a:lnTo>
                  <a:pt x="1891372" y="91440"/>
                </a:lnTo>
                <a:lnTo>
                  <a:pt x="1897702" y="178113"/>
                </a:lnTo>
                <a:lnTo>
                  <a:pt x="1903982" y="246380"/>
                </a:lnTo>
                <a:lnTo>
                  <a:pt x="1910588" y="304800"/>
                </a:lnTo>
                <a:lnTo>
                  <a:pt x="1920433" y="346710"/>
                </a:lnTo>
                <a:lnTo>
                  <a:pt x="1921113" y="358140"/>
                </a:lnTo>
                <a:lnTo>
                  <a:pt x="1921108" y="360680"/>
                </a:lnTo>
                <a:lnTo>
                  <a:pt x="1920315" y="373380"/>
                </a:lnTo>
                <a:lnTo>
                  <a:pt x="1919794" y="383540"/>
                </a:lnTo>
                <a:lnTo>
                  <a:pt x="1919872" y="389890"/>
                </a:lnTo>
                <a:lnTo>
                  <a:pt x="1919944" y="392430"/>
                </a:lnTo>
                <a:lnTo>
                  <a:pt x="1920015" y="394970"/>
                </a:lnTo>
                <a:lnTo>
                  <a:pt x="1920771" y="406400"/>
                </a:lnTo>
                <a:lnTo>
                  <a:pt x="1923065" y="427990"/>
                </a:lnTo>
                <a:lnTo>
                  <a:pt x="1923065" y="486410"/>
                </a:lnTo>
                <a:close/>
              </a:path>
              <a:path w="1923415" h="506729">
                <a:moveTo>
                  <a:pt x="551455" y="38100"/>
                </a:moveTo>
                <a:lnTo>
                  <a:pt x="501629" y="38100"/>
                </a:lnTo>
                <a:lnTo>
                  <a:pt x="455022" y="36830"/>
                </a:lnTo>
                <a:lnTo>
                  <a:pt x="597516" y="36830"/>
                </a:lnTo>
                <a:lnTo>
                  <a:pt x="551455" y="38100"/>
                </a:lnTo>
                <a:close/>
              </a:path>
              <a:path w="1923415" h="506729">
                <a:moveTo>
                  <a:pt x="192332" y="463550"/>
                </a:moveTo>
                <a:lnTo>
                  <a:pt x="110418" y="463550"/>
                </a:lnTo>
                <a:lnTo>
                  <a:pt x="130764" y="462280"/>
                </a:lnTo>
                <a:lnTo>
                  <a:pt x="171986" y="462280"/>
                </a:lnTo>
                <a:lnTo>
                  <a:pt x="192332" y="463550"/>
                </a:lnTo>
                <a:close/>
              </a:path>
              <a:path w="1923415" h="506729">
                <a:moveTo>
                  <a:pt x="1551156" y="471170"/>
                </a:moveTo>
                <a:lnTo>
                  <a:pt x="670114" y="471170"/>
                </a:lnTo>
                <a:lnTo>
                  <a:pt x="1120948" y="463550"/>
                </a:lnTo>
                <a:lnTo>
                  <a:pt x="1228630" y="463550"/>
                </a:lnTo>
                <a:lnTo>
                  <a:pt x="1300920" y="462280"/>
                </a:lnTo>
                <a:lnTo>
                  <a:pt x="1359434" y="466090"/>
                </a:lnTo>
                <a:lnTo>
                  <a:pt x="1398449" y="466090"/>
                </a:lnTo>
                <a:lnTo>
                  <a:pt x="1433183" y="467360"/>
                </a:lnTo>
                <a:lnTo>
                  <a:pt x="1502122" y="467360"/>
                </a:lnTo>
                <a:lnTo>
                  <a:pt x="1536856" y="469900"/>
                </a:lnTo>
                <a:lnTo>
                  <a:pt x="1551156" y="471170"/>
                </a:lnTo>
                <a:close/>
              </a:path>
              <a:path w="1923415" h="506729">
                <a:moveTo>
                  <a:pt x="452198" y="501650"/>
                </a:moveTo>
                <a:lnTo>
                  <a:pt x="301565" y="501650"/>
                </a:lnTo>
                <a:lnTo>
                  <a:pt x="270009" y="500380"/>
                </a:lnTo>
                <a:lnTo>
                  <a:pt x="195156" y="495300"/>
                </a:lnTo>
                <a:lnTo>
                  <a:pt x="92874" y="491490"/>
                </a:lnTo>
                <a:lnTo>
                  <a:pt x="1035275" y="491490"/>
                </a:lnTo>
                <a:lnTo>
                  <a:pt x="921767" y="494030"/>
                </a:lnTo>
                <a:lnTo>
                  <a:pt x="851968" y="494030"/>
                </a:lnTo>
                <a:lnTo>
                  <a:pt x="521610" y="500380"/>
                </a:lnTo>
                <a:lnTo>
                  <a:pt x="460672" y="500380"/>
                </a:lnTo>
                <a:lnTo>
                  <a:pt x="452198" y="501650"/>
                </a:lnTo>
                <a:close/>
              </a:path>
              <a:path w="1923415" h="506729">
                <a:moveTo>
                  <a:pt x="1288421" y="492760"/>
                </a:moveTo>
                <a:lnTo>
                  <a:pt x="1129624" y="492760"/>
                </a:lnTo>
                <a:lnTo>
                  <a:pt x="1089152" y="491490"/>
                </a:lnTo>
                <a:lnTo>
                  <a:pt x="1310754" y="491490"/>
                </a:lnTo>
                <a:lnTo>
                  <a:pt x="1288421" y="492760"/>
                </a:lnTo>
                <a:close/>
              </a:path>
              <a:path w="1923415" h="506729">
                <a:moveTo>
                  <a:pt x="408195" y="502920"/>
                </a:moveTo>
                <a:lnTo>
                  <a:pt x="364149" y="502920"/>
                </a:lnTo>
                <a:lnTo>
                  <a:pt x="332857" y="501650"/>
                </a:lnTo>
                <a:lnTo>
                  <a:pt x="432646" y="501650"/>
                </a:lnTo>
                <a:lnTo>
                  <a:pt x="408195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4787077" y="4256069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6878" y="313757"/>
                </a:moveTo>
                <a:lnTo>
                  <a:pt x="107292" y="305759"/>
                </a:lnTo>
                <a:lnTo>
                  <a:pt x="64228" y="283488"/>
                </a:lnTo>
                <a:lnTo>
                  <a:pt x="30268" y="249528"/>
                </a:lnTo>
                <a:lnTo>
                  <a:pt x="7997" y="206464"/>
                </a:lnTo>
                <a:lnTo>
                  <a:pt x="0" y="156878"/>
                </a:lnTo>
                <a:lnTo>
                  <a:pt x="7997" y="107292"/>
                </a:lnTo>
                <a:lnTo>
                  <a:pt x="30268" y="64228"/>
                </a:lnTo>
                <a:lnTo>
                  <a:pt x="64228" y="30268"/>
                </a:lnTo>
                <a:lnTo>
                  <a:pt x="107292" y="7997"/>
                </a:lnTo>
                <a:lnTo>
                  <a:pt x="156878" y="0"/>
                </a:lnTo>
                <a:lnTo>
                  <a:pt x="206464" y="7997"/>
                </a:lnTo>
                <a:lnTo>
                  <a:pt x="249528" y="30268"/>
                </a:lnTo>
                <a:lnTo>
                  <a:pt x="283488" y="64228"/>
                </a:lnTo>
                <a:lnTo>
                  <a:pt x="305759" y="107292"/>
                </a:lnTo>
                <a:lnTo>
                  <a:pt x="313757" y="156878"/>
                </a:lnTo>
                <a:lnTo>
                  <a:pt x="305759" y="206464"/>
                </a:lnTo>
                <a:lnTo>
                  <a:pt x="283488" y="249528"/>
                </a:lnTo>
                <a:lnTo>
                  <a:pt x="249528" y="283488"/>
                </a:lnTo>
                <a:lnTo>
                  <a:pt x="206464" y="305759"/>
                </a:lnTo>
                <a:lnTo>
                  <a:pt x="156878" y="313757"/>
                </a:lnTo>
                <a:close/>
              </a:path>
            </a:pathLst>
          </a:custGeom>
          <a:solidFill>
            <a:srgbClr val="FE7C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4" name="bg object 5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867280" y="4355658"/>
            <a:ext cx="158183" cy="139638"/>
          </a:xfrm>
          <a:prstGeom prst="rect">
            <a:avLst/>
          </a:prstGeom>
        </p:spPr>
      </p:pic>
      <p:sp>
        <p:nvSpPr>
          <p:cNvPr id="55" name="bg object 55"/>
          <p:cNvSpPr/>
          <p:nvPr/>
        </p:nvSpPr>
        <p:spPr>
          <a:xfrm>
            <a:off x="5694072" y="4266485"/>
            <a:ext cx="283210" cy="283210"/>
          </a:xfrm>
          <a:custGeom>
            <a:avLst/>
            <a:gdLst/>
            <a:ahLst/>
            <a:cxnLst/>
            <a:rect l="l" t="t" r="r" b="b"/>
            <a:pathLst>
              <a:path w="283210" h="283210">
                <a:moveTo>
                  <a:pt x="141311" y="282623"/>
                </a:moveTo>
                <a:lnTo>
                  <a:pt x="96646" y="275419"/>
                </a:lnTo>
                <a:lnTo>
                  <a:pt x="57854" y="255358"/>
                </a:lnTo>
                <a:lnTo>
                  <a:pt x="27264" y="224768"/>
                </a:lnTo>
                <a:lnTo>
                  <a:pt x="7204" y="185977"/>
                </a:lnTo>
                <a:lnTo>
                  <a:pt x="0" y="141311"/>
                </a:lnTo>
                <a:lnTo>
                  <a:pt x="7204" y="96646"/>
                </a:lnTo>
                <a:lnTo>
                  <a:pt x="27264" y="57854"/>
                </a:lnTo>
                <a:lnTo>
                  <a:pt x="57854" y="27265"/>
                </a:lnTo>
                <a:lnTo>
                  <a:pt x="96646" y="7204"/>
                </a:lnTo>
                <a:lnTo>
                  <a:pt x="141311" y="0"/>
                </a:lnTo>
                <a:lnTo>
                  <a:pt x="185977" y="7204"/>
                </a:lnTo>
                <a:lnTo>
                  <a:pt x="224768" y="27265"/>
                </a:lnTo>
                <a:lnTo>
                  <a:pt x="255358" y="57854"/>
                </a:lnTo>
                <a:lnTo>
                  <a:pt x="275419" y="96646"/>
                </a:lnTo>
                <a:lnTo>
                  <a:pt x="282623" y="141311"/>
                </a:lnTo>
                <a:lnTo>
                  <a:pt x="275419" y="185977"/>
                </a:lnTo>
                <a:lnTo>
                  <a:pt x="255358" y="224768"/>
                </a:lnTo>
                <a:lnTo>
                  <a:pt x="224768" y="255358"/>
                </a:lnTo>
                <a:lnTo>
                  <a:pt x="185977" y="275419"/>
                </a:lnTo>
                <a:lnTo>
                  <a:pt x="141311" y="282623"/>
                </a:lnTo>
                <a:close/>
              </a:path>
            </a:pathLst>
          </a:custGeom>
          <a:solidFill>
            <a:srgbClr val="489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752929" y="4344642"/>
            <a:ext cx="165100" cy="126364"/>
          </a:xfrm>
          <a:custGeom>
            <a:avLst/>
            <a:gdLst/>
            <a:ahLst/>
            <a:cxnLst/>
            <a:rect l="l" t="t" r="r" b="b"/>
            <a:pathLst>
              <a:path w="165100" h="126364">
                <a:moveTo>
                  <a:pt x="82454" y="126309"/>
                </a:moveTo>
                <a:lnTo>
                  <a:pt x="0" y="63154"/>
                </a:lnTo>
                <a:lnTo>
                  <a:pt x="82454" y="0"/>
                </a:lnTo>
                <a:lnTo>
                  <a:pt x="164909" y="63154"/>
                </a:lnTo>
                <a:lnTo>
                  <a:pt x="82454" y="126309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544914" y="2759078"/>
            <a:ext cx="2227580" cy="485775"/>
          </a:xfrm>
          <a:custGeom>
            <a:avLst/>
            <a:gdLst/>
            <a:ahLst/>
            <a:cxnLst/>
            <a:rect l="l" t="t" r="r" b="b"/>
            <a:pathLst>
              <a:path w="2227580" h="485775">
                <a:moveTo>
                  <a:pt x="1483821" y="471195"/>
                </a:moveTo>
                <a:lnTo>
                  <a:pt x="1445293" y="471195"/>
                </a:lnTo>
                <a:lnTo>
                  <a:pt x="1312198" y="470517"/>
                </a:lnTo>
                <a:lnTo>
                  <a:pt x="1263429" y="469527"/>
                </a:lnTo>
                <a:lnTo>
                  <a:pt x="1247147" y="469364"/>
                </a:lnTo>
                <a:lnTo>
                  <a:pt x="35561" y="469364"/>
                </a:lnTo>
                <a:lnTo>
                  <a:pt x="25325" y="468823"/>
                </a:lnTo>
                <a:lnTo>
                  <a:pt x="15642" y="467859"/>
                </a:lnTo>
                <a:lnTo>
                  <a:pt x="7944" y="465409"/>
                </a:lnTo>
                <a:lnTo>
                  <a:pt x="2572" y="460769"/>
                </a:lnTo>
                <a:lnTo>
                  <a:pt x="0" y="454253"/>
                </a:lnTo>
                <a:lnTo>
                  <a:pt x="704" y="446174"/>
                </a:lnTo>
                <a:lnTo>
                  <a:pt x="6869" y="39412"/>
                </a:lnTo>
                <a:lnTo>
                  <a:pt x="6986" y="31699"/>
                </a:lnTo>
                <a:lnTo>
                  <a:pt x="7108" y="23699"/>
                </a:lnTo>
                <a:lnTo>
                  <a:pt x="7225" y="15986"/>
                </a:lnTo>
                <a:lnTo>
                  <a:pt x="7259" y="13700"/>
                </a:lnTo>
                <a:lnTo>
                  <a:pt x="7356" y="7297"/>
                </a:lnTo>
                <a:lnTo>
                  <a:pt x="2116995" y="625"/>
                </a:lnTo>
                <a:lnTo>
                  <a:pt x="2123537" y="390"/>
                </a:lnTo>
                <a:lnTo>
                  <a:pt x="2130548" y="0"/>
                </a:lnTo>
                <a:lnTo>
                  <a:pt x="2138703" y="0"/>
                </a:lnTo>
                <a:lnTo>
                  <a:pt x="2183718" y="7297"/>
                </a:lnTo>
                <a:lnTo>
                  <a:pt x="2185386" y="11415"/>
                </a:lnTo>
                <a:lnTo>
                  <a:pt x="2187054" y="13700"/>
                </a:lnTo>
                <a:lnTo>
                  <a:pt x="2187054" y="15986"/>
                </a:lnTo>
                <a:lnTo>
                  <a:pt x="2190390" y="23699"/>
                </a:lnTo>
                <a:lnTo>
                  <a:pt x="2192058" y="31699"/>
                </a:lnTo>
                <a:lnTo>
                  <a:pt x="2195395" y="39412"/>
                </a:lnTo>
                <a:lnTo>
                  <a:pt x="2197036" y="67787"/>
                </a:lnTo>
                <a:lnTo>
                  <a:pt x="2201320" y="126193"/>
                </a:lnTo>
                <a:lnTo>
                  <a:pt x="2207285" y="194610"/>
                </a:lnTo>
                <a:lnTo>
                  <a:pt x="2213970" y="253016"/>
                </a:lnTo>
                <a:lnTo>
                  <a:pt x="2220416" y="281391"/>
                </a:lnTo>
                <a:lnTo>
                  <a:pt x="2224455" y="294077"/>
                </a:lnTo>
                <a:lnTo>
                  <a:pt x="2225211" y="306817"/>
                </a:lnTo>
                <a:lnTo>
                  <a:pt x="2224403" y="319557"/>
                </a:lnTo>
                <a:lnTo>
                  <a:pt x="2223752" y="332243"/>
                </a:lnTo>
                <a:lnTo>
                  <a:pt x="2224038" y="343522"/>
                </a:lnTo>
                <a:lnTo>
                  <a:pt x="2225863" y="377400"/>
                </a:lnTo>
                <a:lnTo>
                  <a:pt x="2227088" y="406140"/>
                </a:lnTo>
                <a:lnTo>
                  <a:pt x="2227088" y="469527"/>
                </a:lnTo>
                <a:lnTo>
                  <a:pt x="1536847" y="469527"/>
                </a:lnTo>
                <a:lnTo>
                  <a:pt x="1523435" y="469787"/>
                </a:lnTo>
                <a:lnTo>
                  <a:pt x="1496042" y="470986"/>
                </a:lnTo>
                <a:lnTo>
                  <a:pt x="1494550" y="470986"/>
                </a:lnTo>
                <a:lnTo>
                  <a:pt x="1483821" y="471195"/>
                </a:lnTo>
                <a:close/>
              </a:path>
              <a:path w="2227580" h="485775">
                <a:moveTo>
                  <a:pt x="462404" y="481203"/>
                </a:moveTo>
                <a:lnTo>
                  <a:pt x="449798" y="481203"/>
                </a:lnTo>
                <a:lnTo>
                  <a:pt x="302318" y="477867"/>
                </a:lnTo>
                <a:lnTo>
                  <a:pt x="214492" y="472863"/>
                </a:lnTo>
                <a:lnTo>
                  <a:pt x="53559" y="469527"/>
                </a:lnTo>
                <a:lnTo>
                  <a:pt x="45410" y="469527"/>
                </a:lnTo>
                <a:lnTo>
                  <a:pt x="37041" y="469364"/>
                </a:lnTo>
                <a:lnTo>
                  <a:pt x="1247147" y="469364"/>
                </a:lnTo>
                <a:lnTo>
                  <a:pt x="581028" y="477867"/>
                </a:lnTo>
                <a:lnTo>
                  <a:pt x="534310" y="477867"/>
                </a:lnTo>
                <a:lnTo>
                  <a:pt x="530264" y="478030"/>
                </a:lnTo>
                <a:lnTo>
                  <a:pt x="528993" y="478030"/>
                </a:lnTo>
                <a:lnTo>
                  <a:pt x="514269" y="479274"/>
                </a:lnTo>
                <a:lnTo>
                  <a:pt x="507797" y="479535"/>
                </a:lnTo>
                <a:lnTo>
                  <a:pt x="493142" y="480499"/>
                </a:lnTo>
                <a:lnTo>
                  <a:pt x="478797" y="480995"/>
                </a:lnTo>
                <a:lnTo>
                  <a:pt x="462404" y="481203"/>
                </a:lnTo>
                <a:close/>
              </a:path>
              <a:path w="2227580" h="485775">
                <a:moveTo>
                  <a:pt x="1926712" y="482315"/>
                </a:moveTo>
                <a:lnTo>
                  <a:pt x="1872538" y="481759"/>
                </a:lnTo>
                <a:lnTo>
                  <a:pt x="1770341" y="477111"/>
                </a:lnTo>
                <a:lnTo>
                  <a:pt x="1674541" y="476016"/>
                </a:lnTo>
                <a:lnTo>
                  <a:pt x="1626330" y="474531"/>
                </a:lnTo>
                <a:lnTo>
                  <a:pt x="1536848" y="469527"/>
                </a:lnTo>
                <a:lnTo>
                  <a:pt x="2227088" y="469527"/>
                </a:lnTo>
                <a:lnTo>
                  <a:pt x="2227088" y="481759"/>
                </a:lnTo>
                <a:lnTo>
                  <a:pt x="2035303" y="481759"/>
                </a:lnTo>
                <a:lnTo>
                  <a:pt x="2064646" y="482060"/>
                </a:lnTo>
                <a:lnTo>
                  <a:pt x="1926712" y="482315"/>
                </a:lnTo>
                <a:close/>
              </a:path>
              <a:path w="2227580" h="485775">
                <a:moveTo>
                  <a:pt x="550591" y="478030"/>
                </a:moveTo>
                <a:lnTo>
                  <a:pt x="534310" y="477867"/>
                </a:lnTo>
                <a:lnTo>
                  <a:pt x="579131" y="477867"/>
                </a:lnTo>
                <a:lnTo>
                  <a:pt x="550591" y="478030"/>
                </a:lnTo>
                <a:close/>
              </a:path>
              <a:path w="2227580" h="485775">
                <a:moveTo>
                  <a:pt x="2064646" y="482060"/>
                </a:moveTo>
                <a:lnTo>
                  <a:pt x="2035303" y="481759"/>
                </a:lnTo>
                <a:lnTo>
                  <a:pt x="2227088" y="481759"/>
                </a:lnTo>
                <a:lnTo>
                  <a:pt x="2064646" y="482060"/>
                </a:lnTo>
                <a:close/>
              </a:path>
              <a:path w="2227580" h="485775">
                <a:moveTo>
                  <a:pt x="2179934" y="485243"/>
                </a:moveTo>
                <a:lnTo>
                  <a:pt x="2163753" y="485243"/>
                </a:lnTo>
                <a:lnTo>
                  <a:pt x="2089562" y="482315"/>
                </a:lnTo>
                <a:lnTo>
                  <a:pt x="2064646" y="482060"/>
                </a:lnTo>
                <a:lnTo>
                  <a:pt x="2227088" y="481759"/>
                </a:lnTo>
                <a:lnTo>
                  <a:pt x="2227088" y="484539"/>
                </a:lnTo>
                <a:lnTo>
                  <a:pt x="2179934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507254" y="2721338"/>
            <a:ext cx="2200275" cy="474345"/>
          </a:xfrm>
          <a:custGeom>
            <a:avLst/>
            <a:gdLst/>
            <a:ahLst/>
            <a:cxnLst/>
            <a:rect l="l" t="t" r="r" b="b"/>
            <a:pathLst>
              <a:path w="2200275" h="474344">
                <a:moveTo>
                  <a:pt x="2199694" y="473905"/>
                </a:moveTo>
                <a:lnTo>
                  <a:pt x="0" y="463897"/>
                </a:lnTo>
                <a:lnTo>
                  <a:pt x="0" y="173144"/>
                </a:lnTo>
                <a:lnTo>
                  <a:pt x="10008" y="26688"/>
                </a:lnTo>
                <a:lnTo>
                  <a:pt x="1093953" y="0"/>
                </a:lnTo>
                <a:lnTo>
                  <a:pt x="2171337" y="11676"/>
                </a:lnTo>
                <a:lnTo>
                  <a:pt x="2199694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492241" y="2700894"/>
            <a:ext cx="2231390" cy="506730"/>
          </a:xfrm>
          <a:custGeom>
            <a:avLst/>
            <a:gdLst/>
            <a:ahLst/>
            <a:cxnLst/>
            <a:rect l="l" t="t" r="r" b="b"/>
            <a:pathLst>
              <a:path w="2231390" h="506730">
                <a:moveTo>
                  <a:pt x="1738814" y="2540"/>
                </a:moveTo>
                <a:lnTo>
                  <a:pt x="1471868" y="2540"/>
                </a:lnTo>
                <a:lnTo>
                  <a:pt x="1572950" y="0"/>
                </a:lnTo>
                <a:lnTo>
                  <a:pt x="1695419" y="0"/>
                </a:lnTo>
                <a:lnTo>
                  <a:pt x="1738814" y="2540"/>
                </a:lnTo>
                <a:close/>
              </a:path>
              <a:path w="2231390" h="506730">
                <a:moveTo>
                  <a:pt x="2231387" y="506730"/>
                </a:moveTo>
                <a:lnTo>
                  <a:pt x="2147984" y="506730"/>
                </a:lnTo>
                <a:lnTo>
                  <a:pt x="2093995" y="504190"/>
                </a:lnTo>
                <a:lnTo>
                  <a:pt x="1877148" y="504190"/>
                </a:lnTo>
                <a:lnTo>
                  <a:pt x="1774959" y="499110"/>
                </a:lnTo>
                <a:lnTo>
                  <a:pt x="1727059" y="499110"/>
                </a:lnTo>
                <a:lnTo>
                  <a:pt x="1630948" y="496570"/>
                </a:lnTo>
                <a:lnTo>
                  <a:pt x="1541466" y="491490"/>
                </a:lnTo>
                <a:lnTo>
                  <a:pt x="29764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6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7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63"/>
                </a:lnTo>
                <a:lnTo>
                  <a:pt x="0" y="178118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643" y="46990"/>
                </a:lnTo>
                <a:lnTo>
                  <a:pt x="78216" y="39370"/>
                </a:lnTo>
                <a:lnTo>
                  <a:pt x="131724" y="34290"/>
                </a:lnTo>
                <a:lnTo>
                  <a:pt x="234024" y="26670"/>
                </a:lnTo>
                <a:lnTo>
                  <a:pt x="281044" y="21590"/>
                </a:lnTo>
                <a:lnTo>
                  <a:pt x="304165" y="20320"/>
                </a:lnTo>
                <a:lnTo>
                  <a:pt x="372390" y="12700"/>
                </a:lnTo>
                <a:lnTo>
                  <a:pt x="395331" y="11430"/>
                </a:lnTo>
                <a:lnTo>
                  <a:pt x="533118" y="11430"/>
                </a:lnTo>
                <a:lnTo>
                  <a:pt x="606140" y="10160"/>
                </a:lnTo>
                <a:lnTo>
                  <a:pt x="1079889" y="8890"/>
                </a:lnTo>
                <a:lnTo>
                  <a:pt x="1147567" y="7620"/>
                </a:lnTo>
                <a:lnTo>
                  <a:pt x="1262146" y="7620"/>
                </a:lnTo>
                <a:lnTo>
                  <a:pt x="1304890" y="6350"/>
                </a:lnTo>
                <a:lnTo>
                  <a:pt x="1350900" y="6350"/>
                </a:lnTo>
                <a:lnTo>
                  <a:pt x="1441082" y="2540"/>
                </a:lnTo>
                <a:lnTo>
                  <a:pt x="1760201" y="2540"/>
                </a:lnTo>
                <a:lnTo>
                  <a:pt x="1995507" y="8890"/>
                </a:lnTo>
                <a:lnTo>
                  <a:pt x="2057648" y="13970"/>
                </a:lnTo>
                <a:lnTo>
                  <a:pt x="2119789" y="21590"/>
                </a:lnTo>
                <a:lnTo>
                  <a:pt x="2147984" y="21590"/>
                </a:lnTo>
                <a:lnTo>
                  <a:pt x="2168626" y="24130"/>
                </a:lnTo>
                <a:lnTo>
                  <a:pt x="2178244" y="26670"/>
                </a:lnTo>
                <a:lnTo>
                  <a:pt x="2188017" y="27940"/>
                </a:lnTo>
                <a:lnTo>
                  <a:pt x="2188127" y="29210"/>
                </a:lnTo>
                <a:lnTo>
                  <a:pt x="1500245" y="29210"/>
                </a:lnTo>
                <a:lnTo>
                  <a:pt x="1460967" y="30480"/>
                </a:lnTo>
                <a:lnTo>
                  <a:pt x="1422155" y="30480"/>
                </a:lnTo>
                <a:lnTo>
                  <a:pt x="1407186" y="31750"/>
                </a:lnTo>
                <a:lnTo>
                  <a:pt x="1340003" y="31750"/>
                </a:lnTo>
                <a:lnTo>
                  <a:pt x="1291254" y="33020"/>
                </a:lnTo>
                <a:lnTo>
                  <a:pt x="1234710" y="33020"/>
                </a:lnTo>
                <a:lnTo>
                  <a:pt x="1172103" y="34290"/>
                </a:lnTo>
                <a:lnTo>
                  <a:pt x="469330" y="36830"/>
                </a:lnTo>
                <a:lnTo>
                  <a:pt x="414646" y="38100"/>
                </a:lnTo>
                <a:lnTo>
                  <a:pt x="331662" y="45720"/>
                </a:lnTo>
                <a:lnTo>
                  <a:pt x="248938" y="49530"/>
                </a:lnTo>
                <a:lnTo>
                  <a:pt x="107257" y="60960"/>
                </a:lnTo>
                <a:lnTo>
                  <a:pt x="60030" y="66040"/>
                </a:lnTo>
                <a:lnTo>
                  <a:pt x="43369" y="66040"/>
                </a:lnTo>
                <a:lnTo>
                  <a:pt x="40033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8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18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69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8" y="461010"/>
                </a:lnTo>
                <a:lnTo>
                  <a:pt x="69807" y="462280"/>
                </a:lnTo>
                <a:lnTo>
                  <a:pt x="103269" y="463550"/>
                </a:lnTo>
                <a:lnTo>
                  <a:pt x="215796" y="463550"/>
                </a:lnTo>
                <a:lnTo>
                  <a:pt x="292850" y="468630"/>
                </a:lnTo>
                <a:lnTo>
                  <a:pt x="331378" y="469900"/>
                </a:lnTo>
                <a:lnTo>
                  <a:pt x="418789" y="469900"/>
                </a:lnTo>
                <a:lnTo>
                  <a:pt x="443076" y="471170"/>
                </a:lnTo>
                <a:lnTo>
                  <a:pt x="1810121" y="471170"/>
                </a:lnTo>
                <a:lnTo>
                  <a:pt x="1826899" y="472440"/>
                </a:lnTo>
                <a:lnTo>
                  <a:pt x="1927567" y="476250"/>
                </a:lnTo>
                <a:lnTo>
                  <a:pt x="1977279" y="480060"/>
                </a:lnTo>
                <a:lnTo>
                  <a:pt x="2076704" y="485140"/>
                </a:lnTo>
                <a:lnTo>
                  <a:pt x="2126417" y="486410"/>
                </a:lnTo>
                <a:lnTo>
                  <a:pt x="2231387" y="486410"/>
                </a:lnTo>
                <a:lnTo>
                  <a:pt x="2231387" y="506730"/>
                </a:lnTo>
                <a:close/>
              </a:path>
              <a:path w="2231390" h="506730">
                <a:moveTo>
                  <a:pt x="492529" y="11430"/>
                </a:moveTo>
                <a:lnTo>
                  <a:pt x="417960" y="11430"/>
                </a:lnTo>
                <a:lnTo>
                  <a:pt x="442817" y="10160"/>
                </a:lnTo>
                <a:lnTo>
                  <a:pt x="492529" y="11430"/>
                </a:lnTo>
                <a:close/>
              </a:path>
              <a:path w="2231390" h="506730">
                <a:moveTo>
                  <a:pt x="2231387" y="486410"/>
                </a:moveTo>
                <a:lnTo>
                  <a:pt x="2144880" y="486410"/>
                </a:lnTo>
                <a:lnTo>
                  <a:pt x="2181894" y="485140"/>
                </a:lnTo>
                <a:lnTo>
                  <a:pt x="2201362" y="485140"/>
                </a:lnTo>
                <a:lnTo>
                  <a:pt x="2203556" y="457200"/>
                </a:lnTo>
                <a:lnTo>
                  <a:pt x="2203656" y="455930"/>
                </a:lnTo>
                <a:lnTo>
                  <a:pt x="2204343" y="443230"/>
                </a:lnTo>
                <a:lnTo>
                  <a:pt x="2204411" y="441960"/>
                </a:lnTo>
                <a:lnTo>
                  <a:pt x="2204698" y="430530"/>
                </a:lnTo>
                <a:lnTo>
                  <a:pt x="2203807" y="420370"/>
                </a:lnTo>
                <a:lnTo>
                  <a:pt x="2202405" y="403860"/>
                </a:lnTo>
                <a:lnTo>
                  <a:pt x="2201649" y="392430"/>
                </a:lnTo>
                <a:lnTo>
                  <a:pt x="2201591" y="389890"/>
                </a:lnTo>
                <a:lnTo>
                  <a:pt x="2201477" y="384810"/>
                </a:lnTo>
                <a:lnTo>
                  <a:pt x="2201362" y="373380"/>
                </a:lnTo>
                <a:lnTo>
                  <a:pt x="2204698" y="365760"/>
                </a:lnTo>
                <a:lnTo>
                  <a:pt x="2203030" y="358140"/>
                </a:lnTo>
                <a:lnTo>
                  <a:pt x="2203030" y="350520"/>
                </a:lnTo>
                <a:lnTo>
                  <a:pt x="2201362" y="344170"/>
                </a:lnTo>
                <a:lnTo>
                  <a:pt x="2199694" y="336550"/>
                </a:lnTo>
                <a:lnTo>
                  <a:pt x="2189178" y="251460"/>
                </a:lnTo>
                <a:lnTo>
                  <a:pt x="2183720" y="182880"/>
                </a:lnTo>
                <a:lnTo>
                  <a:pt x="2179624" y="124460"/>
                </a:lnTo>
                <a:lnTo>
                  <a:pt x="2178009" y="96520"/>
                </a:lnTo>
                <a:lnTo>
                  <a:pt x="2168001" y="69850"/>
                </a:lnTo>
                <a:lnTo>
                  <a:pt x="2166437" y="62230"/>
                </a:lnTo>
                <a:lnTo>
                  <a:pt x="2162997" y="58420"/>
                </a:lnTo>
                <a:lnTo>
                  <a:pt x="2155806" y="55880"/>
                </a:lnTo>
                <a:lnTo>
                  <a:pt x="2142988" y="54610"/>
                </a:lnTo>
                <a:lnTo>
                  <a:pt x="2134703" y="54610"/>
                </a:lnTo>
                <a:lnTo>
                  <a:pt x="2129731" y="53340"/>
                </a:lnTo>
                <a:lnTo>
                  <a:pt x="2066762" y="44450"/>
                </a:lnTo>
                <a:lnTo>
                  <a:pt x="2003793" y="39370"/>
                </a:lnTo>
                <a:lnTo>
                  <a:pt x="1953129" y="36830"/>
                </a:lnTo>
                <a:lnTo>
                  <a:pt x="1851341" y="34290"/>
                </a:lnTo>
                <a:lnTo>
                  <a:pt x="1749553" y="30480"/>
                </a:lnTo>
                <a:lnTo>
                  <a:pt x="1698889" y="29210"/>
                </a:lnTo>
                <a:lnTo>
                  <a:pt x="2188127" y="29210"/>
                </a:lnTo>
                <a:lnTo>
                  <a:pt x="2188237" y="30480"/>
                </a:lnTo>
                <a:lnTo>
                  <a:pt x="2188347" y="31750"/>
                </a:lnTo>
                <a:lnTo>
                  <a:pt x="2188457" y="33020"/>
                </a:lnTo>
                <a:lnTo>
                  <a:pt x="2188568" y="34290"/>
                </a:lnTo>
                <a:lnTo>
                  <a:pt x="2188678" y="35560"/>
                </a:lnTo>
                <a:lnTo>
                  <a:pt x="2188788" y="36830"/>
                </a:lnTo>
                <a:lnTo>
                  <a:pt x="2188898" y="38100"/>
                </a:lnTo>
                <a:lnTo>
                  <a:pt x="2189008" y="39370"/>
                </a:lnTo>
                <a:lnTo>
                  <a:pt x="2189309" y="44450"/>
                </a:lnTo>
                <a:lnTo>
                  <a:pt x="2189384" y="45720"/>
                </a:lnTo>
                <a:lnTo>
                  <a:pt x="2189459" y="46990"/>
                </a:lnTo>
                <a:lnTo>
                  <a:pt x="2189535" y="48260"/>
                </a:lnTo>
                <a:lnTo>
                  <a:pt x="2189610" y="49530"/>
                </a:lnTo>
                <a:lnTo>
                  <a:pt x="2189685" y="50800"/>
                </a:lnTo>
                <a:lnTo>
                  <a:pt x="2189879" y="53340"/>
                </a:lnTo>
                <a:lnTo>
                  <a:pt x="2189976" y="54610"/>
                </a:lnTo>
                <a:lnTo>
                  <a:pt x="2190073" y="55880"/>
                </a:lnTo>
                <a:lnTo>
                  <a:pt x="2190169" y="57150"/>
                </a:lnTo>
                <a:lnTo>
                  <a:pt x="2190266" y="58420"/>
                </a:lnTo>
                <a:lnTo>
                  <a:pt x="2190363" y="59690"/>
                </a:lnTo>
                <a:lnTo>
                  <a:pt x="2191354" y="68580"/>
                </a:lnTo>
                <a:lnTo>
                  <a:pt x="2194690" y="76200"/>
                </a:lnTo>
                <a:lnTo>
                  <a:pt x="2196358" y="83820"/>
                </a:lnTo>
                <a:lnTo>
                  <a:pt x="2199694" y="91440"/>
                </a:lnTo>
                <a:lnTo>
                  <a:pt x="2206024" y="178118"/>
                </a:lnTo>
                <a:lnTo>
                  <a:pt x="2212305" y="246380"/>
                </a:lnTo>
                <a:lnTo>
                  <a:pt x="2218910" y="304800"/>
                </a:lnTo>
                <a:lnTo>
                  <a:pt x="2228755" y="346710"/>
                </a:lnTo>
                <a:lnTo>
                  <a:pt x="2229435" y="358140"/>
                </a:lnTo>
                <a:lnTo>
                  <a:pt x="2229430" y="360680"/>
                </a:lnTo>
                <a:lnTo>
                  <a:pt x="2228638" y="373380"/>
                </a:lnTo>
                <a:lnTo>
                  <a:pt x="2228116" y="383540"/>
                </a:lnTo>
                <a:lnTo>
                  <a:pt x="2228195" y="389890"/>
                </a:lnTo>
                <a:lnTo>
                  <a:pt x="2228266" y="392430"/>
                </a:lnTo>
                <a:lnTo>
                  <a:pt x="2228338" y="394970"/>
                </a:lnTo>
                <a:lnTo>
                  <a:pt x="2229094" y="406400"/>
                </a:lnTo>
                <a:lnTo>
                  <a:pt x="2231387" y="427990"/>
                </a:lnTo>
                <a:lnTo>
                  <a:pt x="2231387" y="486410"/>
                </a:lnTo>
                <a:close/>
              </a:path>
              <a:path w="2231390" h="506730">
                <a:moveTo>
                  <a:pt x="593667" y="38100"/>
                </a:moveTo>
                <a:lnTo>
                  <a:pt x="578698" y="38100"/>
                </a:lnTo>
                <a:lnTo>
                  <a:pt x="524014" y="36830"/>
                </a:lnTo>
                <a:lnTo>
                  <a:pt x="660850" y="36830"/>
                </a:lnTo>
                <a:lnTo>
                  <a:pt x="593667" y="38100"/>
                </a:lnTo>
                <a:close/>
              </a:path>
              <a:path w="2231390" h="506730">
                <a:moveTo>
                  <a:pt x="215796" y="463550"/>
                </a:moveTo>
                <a:lnTo>
                  <a:pt x="119685" y="463550"/>
                </a:lnTo>
                <a:lnTo>
                  <a:pt x="143557" y="462280"/>
                </a:lnTo>
                <a:lnTo>
                  <a:pt x="191923" y="462280"/>
                </a:lnTo>
                <a:lnTo>
                  <a:pt x="215796" y="463550"/>
                </a:lnTo>
                <a:close/>
              </a:path>
              <a:path w="2231390" h="506730">
                <a:moveTo>
                  <a:pt x="1810121" y="471170"/>
                </a:moveTo>
                <a:lnTo>
                  <a:pt x="749075" y="471170"/>
                </a:lnTo>
                <a:lnTo>
                  <a:pt x="805338" y="469900"/>
                </a:lnTo>
                <a:lnTo>
                  <a:pt x="867461" y="469900"/>
                </a:lnTo>
                <a:lnTo>
                  <a:pt x="1214828" y="464820"/>
                </a:lnTo>
                <a:lnTo>
                  <a:pt x="1281426" y="464820"/>
                </a:lnTo>
                <a:lnTo>
                  <a:pt x="1343655" y="463550"/>
                </a:lnTo>
                <a:lnTo>
                  <a:pt x="1400056" y="463550"/>
                </a:lnTo>
                <a:lnTo>
                  <a:pt x="1449167" y="462280"/>
                </a:lnTo>
                <a:lnTo>
                  <a:pt x="1519676" y="462280"/>
                </a:lnTo>
                <a:lnTo>
                  <a:pt x="1538151" y="463550"/>
                </a:lnTo>
                <a:lnTo>
                  <a:pt x="1585171" y="466090"/>
                </a:lnTo>
                <a:lnTo>
                  <a:pt x="1630948" y="466090"/>
                </a:lnTo>
                <a:lnTo>
                  <a:pt x="1671702" y="467360"/>
                </a:lnTo>
                <a:lnTo>
                  <a:pt x="1752589" y="467360"/>
                </a:lnTo>
                <a:lnTo>
                  <a:pt x="1793343" y="469900"/>
                </a:lnTo>
                <a:lnTo>
                  <a:pt x="1810121" y="471170"/>
                </a:lnTo>
                <a:close/>
              </a:path>
              <a:path w="2231390" h="506730">
                <a:moveTo>
                  <a:pt x="518887" y="501650"/>
                </a:moveTo>
                <a:lnTo>
                  <a:pt x="343961" y="501650"/>
                </a:lnTo>
                <a:lnTo>
                  <a:pt x="306936" y="500380"/>
                </a:lnTo>
                <a:lnTo>
                  <a:pt x="219110" y="495300"/>
                </a:lnTo>
                <a:lnTo>
                  <a:pt x="99101" y="491490"/>
                </a:lnTo>
                <a:lnTo>
                  <a:pt x="1218962" y="491490"/>
                </a:lnTo>
                <a:lnTo>
                  <a:pt x="1172389" y="492760"/>
                </a:lnTo>
                <a:lnTo>
                  <a:pt x="1114802" y="492760"/>
                </a:lnTo>
                <a:lnTo>
                  <a:pt x="692172" y="499110"/>
                </a:lnTo>
                <a:lnTo>
                  <a:pt x="634585" y="499110"/>
                </a:lnTo>
                <a:lnTo>
                  <a:pt x="588012" y="500380"/>
                </a:lnTo>
                <a:lnTo>
                  <a:pt x="532455" y="500380"/>
                </a:lnTo>
                <a:lnTo>
                  <a:pt x="518887" y="501650"/>
                </a:lnTo>
                <a:close/>
              </a:path>
              <a:path w="2231390" h="506730">
                <a:moveTo>
                  <a:pt x="1501851" y="492760"/>
                </a:moveTo>
                <a:lnTo>
                  <a:pt x="1315532" y="492760"/>
                </a:lnTo>
                <a:lnTo>
                  <a:pt x="1268046" y="491490"/>
                </a:lnTo>
                <a:lnTo>
                  <a:pt x="1528053" y="491490"/>
                </a:lnTo>
                <a:lnTo>
                  <a:pt x="1501851" y="492760"/>
                </a:lnTo>
                <a:close/>
              </a:path>
              <a:path w="2231390" h="506730">
                <a:moveTo>
                  <a:pt x="469071" y="502920"/>
                </a:moveTo>
                <a:lnTo>
                  <a:pt x="417391" y="502920"/>
                </a:lnTo>
                <a:lnTo>
                  <a:pt x="380676" y="501650"/>
                </a:lnTo>
                <a:lnTo>
                  <a:pt x="497760" y="501650"/>
                </a:lnTo>
                <a:lnTo>
                  <a:pt x="469071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2844465" y="5579612"/>
            <a:ext cx="2140585" cy="485775"/>
          </a:xfrm>
          <a:custGeom>
            <a:avLst/>
            <a:gdLst/>
            <a:ahLst/>
            <a:cxnLst/>
            <a:rect l="l" t="t" r="r" b="b"/>
            <a:pathLst>
              <a:path w="2140585" h="485775">
                <a:moveTo>
                  <a:pt x="1422199" y="471195"/>
                </a:moveTo>
                <a:lnTo>
                  <a:pt x="1385277" y="471195"/>
                </a:lnTo>
                <a:lnTo>
                  <a:pt x="1257725" y="470517"/>
                </a:lnTo>
                <a:lnTo>
                  <a:pt x="1210988" y="469527"/>
                </a:lnTo>
                <a:lnTo>
                  <a:pt x="1195384" y="469364"/>
                </a:lnTo>
                <a:lnTo>
                  <a:pt x="34266" y="469364"/>
                </a:lnTo>
                <a:lnTo>
                  <a:pt x="24456" y="468823"/>
                </a:lnTo>
                <a:lnTo>
                  <a:pt x="15176" y="467859"/>
                </a:lnTo>
                <a:lnTo>
                  <a:pt x="7752" y="465409"/>
                </a:lnTo>
                <a:lnTo>
                  <a:pt x="2520" y="460769"/>
                </a:lnTo>
                <a:lnTo>
                  <a:pt x="0" y="454253"/>
                </a:lnTo>
                <a:lnTo>
                  <a:pt x="712" y="446174"/>
                </a:lnTo>
                <a:lnTo>
                  <a:pt x="6758" y="39413"/>
                </a:lnTo>
                <a:lnTo>
                  <a:pt x="6872" y="31699"/>
                </a:lnTo>
                <a:lnTo>
                  <a:pt x="6991" y="23699"/>
                </a:lnTo>
                <a:lnTo>
                  <a:pt x="7106" y="15986"/>
                </a:lnTo>
                <a:lnTo>
                  <a:pt x="7140" y="13700"/>
                </a:lnTo>
                <a:lnTo>
                  <a:pt x="7235" y="7298"/>
                </a:lnTo>
                <a:lnTo>
                  <a:pt x="2030058" y="625"/>
                </a:lnTo>
                <a:lnTo>
                  <a:pt x="2036600" y="391"/>
                </a:lnTo>
                <a:lnTo>
                  <a:pt x="2043611" y="0"/>
                </a:lnTo>
                <a:lnTo>
                  <a:pt x="2051766" y="0"/>
                </a:lnTo>
                <a:lnTo>
                  <a:pt x="2096781" y="7298"/>
                </a:lnTo>
                <a:lnTo>
                  <a:pt x="2098449" y="11415"/>
                </a:lnTo>
                <a:lnTo>
                  <a:pt x="2100117" y="13700"/>
                </a:lnTo>
                <a:lnTo>
                  <a:pt x="2100117" y="15986"/>
                </a:lnTo>
                <a:lnTo>
                  <a:pt x="2103453" y="23699"/>
                </a:lnTo>
                <a:lnTo>
                  <a:pt x="2105121" y="31699"/>
                </a:lnTo>
                <a:lnTo>
                  <a:pt x="2108457" y="39413"/>
                </a:lnTo>
                <a:lnTo>
                  <a:pt x="2110099" y="67787"/>
                </a:lnTo>
                <a:lnTo>
                  <a:pt x="2114382" y="126193"/>
                </a:lnTo>
                <a:lnTo>
                  <a:pt x="2120347" y="194610"/>
                </a:lnTo>
                <a:lnTo>
                  <a:pt x="2127033" y="253016"/>
                </a:lnTo>
                <a:lnTo>
                  <a:pt x="2133478" y="281391"/>
                </a:lnTo>
                <a:lnTo>
                  <a:pt x="2137518" y="294077"/>
                </a:lnTo>
                <a:lnTo>
                  <a:pt x="2138274" y="306817"/>
                </a:lnTo>
                <a:lnTo>
                  <a:pt x="2137466" y="319557"/>
                </a:lnTo>
                <a:lnTo>
                  <a:pt x="2136814" y="332244"/>
                </a:lnTo>
                <a:lnTo>
                  <a:pt x="2137101" y="343522"/>
                </a:lnTo>
                <a:lnTo>
                  <a:pt x="2138926" y="377400"/>
                </a:lnTo>
                <a:lnTo>
                  <a:pt x="2140151" y="406140"/>
                </a:lnTo>
                <a:lnTo>
                  <a:pt x="2140151" y="469527"/>
                </a:lnTo>
                <a:lnTo>
                  <a:pt x="1473017" y="469527"/>
                </a:lnTo>
                <a:lnTo>
                  <a:pt x="1460164" y="469787"/>
                </a:lnTo>
                <a:lnTo>
                  <a:pt x="1433912" y="470986"/>
                </a:lnTo>
                <a:lnTo>
                  <a:pt x="1432482" y="470986"/>
                </a:lnTo>
                <a:lnTo>
                  <a:pt x="1422199" y="471195"/>
                </a:lnTo>
                <a:close/>
              </a:path>
              <a:path w="2140585" h="485775">
                <a:moveTo>
                  <a:pt x="443329" y="481203"/>
                </a:moveTo>
                <a:lnTo>
                  <a:pt x="431248" y="481203"/>
                </a:lnTo>
                <a:lnTo>
                  <a:pt x="289911" y="477867"/>
                </a:lnTo>
                <a:lnTo>
                  <a:pt x="205743" y="472863"/>
                </a:lnTo>
                <a:lnTo>
                  <a:pt x="51513" y="469527"/>
                </a:lnTo>
                <a:lnTo>
                  <a:pt x="43704" y="469527"/>
                </a:lnTo>
                <a:lnTo>
                  <a:pt x="35684" y="469364"/>
                </a:lnTo>
                <a:lnTo>
                  <a:pt x="1195384" y="469364"/>
                </a:lnTo>
                <a:lnTo>
                  <a:pt x="557018" y="477867"/>
                </a:lnTo>
                <a:lnTo>
                  <a:pt x="512239" y="477867"/>
                </a:lnTo>
                <a:lnTo>
                  <a:pt x="508361" y="478030"/>
                </a:lnTo>
                <a:lnTo>
                  <a:pt x="507144" y="478030"/>
                </a:lnTo>
                <a:lnTo>
                  <a:pt x="493034" y="479275"/>
                </a:lnTo>
                <a:lnTo>
                  <a:pt x="486830" y="479535"/>
                </a:lnTo>
                <a:lnTo>
                  <a:pt x="472786" y="480499"/>
                </a:lnTo>
                <a:lnTo>
                  <a:pt x="459039" y="480995"/>
                </a:lnTo>
                <a:lnTo>
                  <a:pt x="443329" y="481203"/>
                </a:lnTo>
                <a:close/>
              </a:path>
              <a:path w="2140585" h="485775">
                <a:moveTo>
                  <a:pt x="1846717" y="482315"/>
                </a:moveTo>
                <a:lnTo>
                  <a:pt x="1794730" y="481759"/>
                </a:lnTo>
                <a:lnTo>
                  <a:pt x="1696785" y="477111"/>
                </a:lnTo>
                <a:lnTo>
                  <a:pt x="1604976" y="476016"/>
                </a:lnTo>
                <a:lnTo>
                  <a:pt x="1558773" y="474531"/>
                </a:lnTo>
                <a:lnTo>
                  <a:pt x="1473018" y="469527"/>
                </a:lnTo>
                <a:lnTo>
                  <a:pt x="2140151" y="469527"/>
                </a:lnTo>
                <a:lnTo>
                  <a:pt x="2140151" y="481759"/>
                </a:lnTo>
                <a:lnTo>
                  <a:pt x="1951358" y="481759"/>
                </a:lnTo>
                <a:lnTo>
                  <a:pt x="1980060" y="482063"/>
                </a:lnTo>
                <a:lnTo>
                  <a:pt x="1846717" y="482315"/>
                </a:lnTo>
                <a:close/>
              </a:path>
              <a:path w="2140585" h="485775">
                <a:moveTo>
                  <a:pt x="527842" y="478030"/>
                </a:moveTo>
                <a:lnTo>
                  <a:pt x="512239" y="477867"/>
                </a:lnTo>
                <a:lnTo>
                  <a:pt x="555204" y="477867"/>
                </a:lnTo>
                <a:lnTo>
                  <a:pt x="527842" y="478030"/>
                </a:lnTo>
                <a:close/>
              </a:path>
              <a:path w="2140585" h="485775">
                <a:moveTo>
                  <a:pt x="1980060" y="482063"/>
                </a:moveTo>
                <a:lnTo>
                  <a:pt x="1951358" y="481759"/>
                </a:lnTo>
                <a:lnTo>
                  <a:pt x="2140151" y="481759"/>
                </a:lnTo>
                <a:lnTo>
                  <a:pt x="1980060" y="482063"/>
                </a:lnTo>
                <a:close/>
              </a:path>
              <a:path w="2140585" h="485775">
                <a:moveTo>
                  <a:pt x="2092996" y="485243"/>
                </a:moveTo>
                <a:lnTo>
                  <a:pt x="2076816" y="485243"/>
                </a:lnTo>
                <a:lnTo>
                  <a:pt x="2003966" y="482315"/>
                </a:lnTo>
                <a:lnTo>
                  <a:pt x="1980060" y="482063"/>
                </a:lnTo>
                <a:lnTo>
                  <a:pt x="2140151" y="481759"/>
                </a:lnTo>
                <a:lnTo>
                  <a:pt x="2140151" y="484539"/>
                </a:lnTo>
                <a:lnTo>
                  <a:pt x="2092996" y="485243"/>
                </a:lnTo>
                <a:close/>
              </a:path>
            </a:pathLst>
          </a:custGeom>
          <a:solidFill>
            <a:srgbClr val="FFD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2806811" y="5541872"/>
            <a:ext cx="2113280" cy="474345"/>
          </a:xfrm>
          <a:custGeom>
            <a:avLst/>
            <a:gdLst/>
            <a:ahLst/>
            <a:cxnLst/>
            <a:rect l="l" t="t" r="r" b="b"/>
            <a:pathLst>
              <a:path w="2113279" h="474345">
                <a:moveTo>
                  <a:pt x="2112749" y="473905"/>
                </a:moveTo>
                <a:lnTo>
                  <a:pt x="0" y="463897"/>
                </a:lnTo>
                <a:lnTo>
                  <a:pt x="0" y="173144"/>
                </a:lnTo>
                <a:lnTo>
                  <a:pt x="10008" y="26689"/>
                </a:lnTo>
                <a:lnTo>
                  <a:pt x="1050133" y="0"/>
                </a:lnTo>
                <a:lnTo>
                  <a:pt x="2084392" y="11676"/>
                </a:lnTo>
                <a:lnTo>
                  <a:pt x="2112749" y="473905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2791799" y="5521428"/>
            <a:ext cx="2145030" cy="506730"/>
          </a:xfrm>
          <a:custGeom>
            <a:avLst/>
            <a:gdLst/>
            <a:ahLst/>
            <a:cxnLst/>
            <a:rect l="l" t="t" r="r" b="b"/>
            <a:pathLst>
              <a:path w="2145029" h="506729">
                <a:moveTo>
                  <a:pt x="1668758" y="2540"/>
                </a:moveTo>
                <a:lnTo>
                  <a:pt x="1412931" y="2540"/>
                </a:lnTo>
                <a:lnTo>
                  <a:pt x="1509803" y="0"/>
                </a:lnTo>
                <a:lnTo>
                  <a:pt x="1627171" y="0"/>
                </a:lnTo>
                <a:lnTo>
                  <a:pt x="1668758" y="2540"/>
                </a:lnTo>
                <a:close/>
              </a:path>
              <a:path w="2145029" h="506729">
                <a:moveTo>
                  <a:pt x="2144443" y="506730"/>
                </a:moveTo>
                <a:lnTo>
                  <a:pt x="2061039" y="506730"/>
                </a:lnTo>
                <a:lnTo>
                  <a:pt x="2009234" y="504190"/>
                </a:lnTo>
                <a:lnTo>
                  <a:pt x="1801331" y="504190"/>
                </a:lnTo>
                <a:lnTo>
                  <a:pt x="1703398" y="499110"/>
                </a:lnTo>
                <a:lnTo>
                  <a:pt x="1657493" y="499110"/>
                </a:lnTo>
                <a:lnTo>
                  <a:pt x="1565385" y="496570"/>
                </a:lnTo>
                <a:lnTo>
                  <a:pt x="1479630" y="491490"/>
                </a:lnTo>
                <a:lnTo>
                  <a:pt x="29763" y="491490"/>
                </a:lnTo>
                <a:lnTo>
                  <a:pt x="20016" y="490220"/>
                </a:lnTo>
                <a:lnTo>
                  <a:pt x="12275" y="487680"/>
                </a:lnTo>
                <a:lnTo>
                  <a:pt x="6880" y="482600"/>
                </a:lnTo>
                <a:lnTo>
                  <a:pt x="4300" y="476250"/>
                </a:lnTo>
                <a:lnTo>
                  <a:pt x="4652" y="472440"/>
                </a:lnTo>
                <a:lnTo>
                  <a:pt x="4769" y="471170"/>
                </a:lnTo>
                <a:lnTo>
                  <a:pt x="4886" y="469900"/>
                </a:lnTo>
                <a:lnTo>
                  <a:pt x="5004" y="468630"/>
                </a:lnTo>
                <a:lnTo>
                  <a:pt x="10946" y="443230"/>
                </a:lnTo>
                <a:lnTo>
                  <a:pt x="12510" y="427990"/>
                </a:lnTo>
                <a:lnTo>
                  <a:pt x="11572" y="419100"/>
                </a:lnTo>
                <a:lnTo>
                  <a:pt x="10008" y="412750"/>
                </a:lnTo>
                <a:lnTo>
                  <a:pt x="8288" y="401320"/>
                </a:lnTo>
                <a:lnTo>
                  <a:pt x="6255" y="389890"/>
                </a:lnTo>
                <a:lnTo>
                  <a:pt x="4847" y="378460"/>
                </a:lnTo>
                <a:lnTo>
                  <a:pt x="4918" y="365760"/>
                </a:lnTo>
                <a:lnTo>
                  <a:pt x="2762" y="334010"/>
                </a:lnTo>
                <a:lnTo>
                  <a:pt x="680" y="269240"/>
                </a:lnTo>
                <a:lnTo>
                  <a:pt x="0" y="216161"/>
                </a:lnTo>
                <a:lnTo>
                  <a:pt x="0" y="178120"/>
                </a:lnTo>
                <a:lnTo>
                  <a:pt x="840" y="129540"/>
                </a:lnTo>
                <a:lnTo>
                  <a:pt x="5004" y="96520"/>
                </a:lnTo>
                <a:lnTo>
                  <a:pt x="6672" y="92710"/>
                </a:lnTo>
                <a:lnTo>
                  <a:pt x="5004" y="88900"/>
                </a:lnTo>
                <a:lnTo>
                  <a:pt x="6672" y="85090"/>
                </a:lnTo>
                <a:lnTo>
                  <a:pt x="10008" y="74930"/>
                </a:lnTo>
                <a:lnTo>
                  <a:pt x="11832" y="67310"/>
                </a:lnTo>
                <a:lnTo>
                  <a:pt x="13344" y="57150"/>
                </a:lnTo>
                <a:lnTo>
                  <a:pt x="13344" y="54610"/>
                </a:lnTo>
                <a:lnTo>
                  <a:pt x="15012" y="50800"/>
                </a:lnTo>
                <a:lnTo>
                  <a:pt x="16680" y="49530"/>
                </a:lnTo>
                <a:lnTo>
                  <a:pt x="37531" y="46990"/>
                </a:lnTo>
                <a:lnTo>
                  <a:pt x="77235" y="39370"/>
                </a:lnTo>
                <a:lnTo>
                  <a:pt x="128610" y="34290"/>
                </a:lnTo>
                <a:lnTo>
                  <a:pt x="226648" y="26670"/>
                </a:lnTo>
                <a:lnTo>
                  <a:pt x="271709" y="21590"/>
                </a:lnTo>
                <a:lnTo>
                  <a:pt x="293868" y="20320"/>
                </a:lnTo>
                <a:lnTo>
                  <a:pt x="359251" y="12700"/>
                </a:lnTo>
                <a:lnTo>
                  <a:pt x="381236" y="11430"/>
                </a:lnTo>
                <a:lnTo>
                  <a:pt x="513284" y="11430"/>
                </a:lnTo>
                <a:lnTo>
                  <a:pt x="583264" y="10160"/>
                </a:lnTo>
                <a:lnTo>
                  <a:pt x="1037280" y="8890"/>
                </a:lnTo>
                <a:lnTo>
                  <a:pt x="1102139" y="7620"/>
                </a:lnTo>
                <a:lnTo>
                  <a:pt x="1211945" y="7620"/>
                </a:lnTo>
                <a:lnTo>
                  <a:pt x="1252909" y="6350"/>
                </a:lnTo>
                <a:lnTo>
                  <a:pt x="1297002" y="6350"/>
                </a:lnTo>
                <a:lnTo>
                  <a:pt x="1383428" y="2540"/>
                </a:lnTo>
                <a:lnTo>
                  <a:pt x="1689254" y="2540"/>
                </a:lnTo>
                <a:lnTo>
                  <a:pt x="1802007" y="5080"/>
                </a:lnTo>
                <a:lnTo>
                  <a:pt x="1858532" y="7620"/>
                </a:lnTo>
                <a:lnTo>
                  <a:pt x="1914759" y="8890"/>
                </a:lnTo>
                <a:lnTo>
                  <a:pt x="1974311" y="13970"/>
                </a:lnTo>
                <a:lnTo>
                  <a:pt x="2033864" y="21590"/>
                </a:lnTo>
                <a:lnTo>
                  <a:pt x="2061039" y="21590"/>
                </a:lnTo>
                <a:lnTo>
                  <a:pt x="2081681" y="24130"/>
                </a:lnTo>
                <a:lnTo>
                  <a:pt x="2091299" y="26670"/>
                </a:lnTo>
                <a:lnTo>
                  <a:pt x="2101073" y="27940"/>
                </a:lnTo>
                <a:lnTo>
                  <a:pt x="2101183" y="29210"/>
                </a:lnTo>
                <a:lnTo>
                  <a:pt x="1440127" y="29210"/>
                </a:lnTo>
                <a:lnTo>
                  <a:pt x="1402485" y="30480"/>
                </a:lnTo>
                <a:lnTo>
                  <a:pt x="1365289" y="30480"/>
                </a:lnTo>
                <a:lnTo>
                  <a:pt x="1349616" y="31750"/>
                </a:lnTo>
                <a:lnTo>
                  <a:pt x="1278445" y="31750"/>
                </a:lnTo>
                <a:lnTo>
                  <a:pt x="1226929" y="33020"/>
                </a:lnTo>
                <a:lnTo>
                  <a:pt x="1167448" y="33020"/>
                </a:lnTo>
                <a:lnTo>
                  <a:pt x="1101993" y="34290"/>
                </a:lnTo>
                <a:lnTo>
                  <a:pt x="820261" y="35560"/>
                </a:lnTo>
                <a:lnTo>
                  <a:pt x="695325" y="36830"/>
                </a:lnTo>
                <a:lnTo>
                  <a:pt x="452153" y="36830"/>
                </a:lnTo>
                <a:lnTo>
                  <a:pt x="399747" y="38100"/>
                </a:lnTo>
                <a:lnTo>
                  <a:pt x="320219" y="45720"/>
                </a:lnTo>
                <a:lnTo>
                  <a:pt x="240940" y="49530"/>
                </a:lnTo>
                <a:lnTo>
                  <a:pt x="105161" y="60960"/>
                </a:lnTo>
                <a:lnTo>
                  <a:pt x="59901" y="66040"/>
                </a:lnTo>
                <a:lnTo>
                  <a:pt x="43369" y="66040"/>
                </a:lnTo>
                <a:lnTo>
                  <a:pt x="40033" y="68580"/>
                </a:lnTo>
                <a:lnTo>
                  <a:pt x="38365" y="71120"/>
                </a:lnTo>
                <a:lnTo>
                  <a:pt x="36697" y="76200"/>
                </a:lnTo>
                <a:lnTo>
                  <a:pt x="36697" y="81280"/>
                </a:lnTo>
                <a:lnTo>
                  <a:pt x="35029" y="86360"/>
                </a:lnTo>
                <a:lnTo>
                  <a:pt x="33517" y="92710"/>
                </a:lnTo>
                <a:lnTo>
                  <a:pt x="29868" y="105410"/>
                </a:lnTo>
                <a:lnTo>
                  <a:pt x="28357" y="111760"/>
                </a:lnTo>
                <a:lnTo>
                  <a:pt x="25995" y="139700"/>
                </a:lnTo>
                <a:lnTo>
                  <a:pt x="26179" y="178120"/>
                </a:lnTo>
                <a:lnTo>
                  <a:pt x="26275" y="198120"/>
                </a:lnTo>
                <a:lnTo>
                  <a:pt x="28237" y="267970"/>
                </a:lnTo>
                <a:lnTo>
                  <a:pt x="30919" y="326390"/>
                </a:lnTo>
                <a:lnTo>
                  <a:pt x="33361" y="354330"/>
                </a:lnTo>
                <a:lnTo>
                  <a:pt x="33407" y="360680"/>
                </a:lnTo>
                <a:lnTo>
                  <a:pt x="33509" y="365760"/>
                </a:lnTo>
                <a:lnTo>
                  <a:pt x="33570" y="368300"/>
                </a:lnTo>
                <a:lnTo>
                  <a:pt x="34065" y="375920"/>
                </a:lnTo>
                <a:lnTo>
                  <a:pt x="35029" y="383540"/>
                </a:lnTo>
                <a:lnTo>
                  <a:pt x="35029" y="389890"/>
                </a:lnTo>
                <a:lnTo>
                  <a:pt x="38365" y="397510"/>
                </a:lnTo>
                <a:lnTo>
                  <a:pt x="38365" y="420370"/>
                </a:lnTo>
                <a:lnTo>
                  <a:pt x="36697" y="430530"/>
                </a:lnTo>
                <a:lnTo>
                  <a:pt x="36697" y="457200"/>
                </a:lnTo>
                <a:lnTo>
                  <a:pt x="41701" y="461010"/>
                </a:lnTo>
                <a:lnTo>
                  <a:pt x="53378" y="461010"/>
                </a:lnTo>
                <a:lnTo>
                  <a:pt x="69209" y="462280"/>
                </a:lnTo>
                <a:lnTo>
                  <a:pt x="101337" y="463550"/>
                </a:lnTo>
                <a:lnTo>
                  <a:pt x="209179" y="463550"/>
                </a:lnTo>
                <a:lnTo>
                  <a:pt x="283024" y="468630"/>
                </a:lnTo>
                <a:lnTo>
                  <a:pt x="319947" y="469900"/>
                </a:lnTo>
                <a:lnTo>
                  <a:pt x="403717" y="469900"/>
                </a:lnTo>
                <a:lnTo>
                  <a:pt x="426992" y="471170"/>
                </a:lnTo>
                <a:lnTo>
                  <a:pt x="1737094" y="471170"/>
                </a:lnTo>
                <a:lnTo>
                  <a:pt x="1753174" y="472440"/>
                </a:lnTo>
                <a:lnTo>
                  <a:pt x="1849648" y="476250"/>
                </a:lnTo>
                <a:lnTo>
                  <a:pt x="1897290" y="480060"/>
                </a:lnTo>
                <a:lnTo>
                  <a:pt x="1992574" y="485140"/>
                </a:lnTo>
                <a:lnTo>
                  <a:pt x="2040216" y="486410"/>
                </a:lnTo>
                <a:lnTo>
                  <a:pt x="2144443" y="486410"/>
                </a:lnTo>
                <a:lnTo>
                  <a:pt x="2144443" y="506730"/>
                </a:lnTo>
                <a:close/>
              </a:path>
              <a:path w="2145029" h="506729">
                <a:moveTo>
                  <a:pt x="474386" y="11430"/>
                </a:moveTo>
                <a:lnTo>
                  <a:pt x="402923" y="11430"/>
                </a:lnTo>
                <a:lnTo>
                  <a:pt x="426744" y="10160"/>
                </a:lnTo>
                <a:lnTo>
                  <a:pt x="474386" y="11430"/>
                </a:lnTo>
                <a:close/>
              </a:path>
              <a:path w="2145029" h="506729">
                <a:moveTo>
                  <a:pt x="2144443" y="486410"/>
                </a:moveTo>
                <a:lnTo>
                  <a:pt x="2058249" y="486410"/>
                </a:lnTo>
                <a:lnTo>
                  <a:pt x="2094961" y="485140"/>
                </a:lnTo>
                <a:lnTo>
                  <a:pt x="2114417" y="485140"/>
                </a:lnTo>
                <a:lnTo>
                  <a:pt x="2116611" y="457200"/>
                </a:lnTo>
                <a:lnTo>
                  <a:pt x="2116711" y="455930"/>
                </a:lnTo>
                <a:lnTo>
                  <a:pt x="2117398" y="443230"/>
                </a:lnTo>
                <a:lnTo>
                  <a:pt x="2117467" y="441960"/>
                </a:lnTo>
                <a:lnTo>
                  <a:pt x="2117753" y="430530"/>
                </a:lnTo>
                <a:lnTo>
                  <a:pt x="2116863" y="420370"/>
                </a:lnTo>
                <a:lnTo>
                  <a:pt x="2115460" y="403860"/>
                </a:lnTo>
                <a:lnTo>
                  <a:pt x="2114704" y="392430"/>
                </a:lnTo>
                <a:lnTo>
                  <a:pt x="2114647" y="389890"/>
                </a:lnTo>
                <a:lnTo>
                  <a:pt x="2114532" y="384810"/>
                </a:lnTo>
                <a:lnTo>
                  <a:pt x="2114417" y="373380"/>
                </a:lnTo>
                <a:lnTo>
                  <a:pt x="2117753" y="365760"/>
                </a:lnTo>
                <a:lnTo>
                  <a:pt x="2116085" y="358140"/>
                </a:lnTo>
                <a:lnTo>
                  <a:pt x="2116085" y="350520"/>
                </a:lnTo>
                <a:lnTo>
                  <a:pt x="2114417" y="344170"/>
                </a:lnTo>
                <a:lnTo>
                  <a:pt x="2112749" y="336550"/>
                </a:lnTo>
                <a:lnTo>
                  <a:pt x="2102234" y="251460"/>
                </a:lnTo>
                <a:lnTo>
                  <a:pt x="2096776" y="182880"/>
                </a:lnTo>
                <a:lnTo>
                  <a:pt x="2092679" y="124460"/>
                </a:lnTo>
                <a:lnTo>
                  <a:pt x="2091064" y="96520"/>
                </a:lnTo>
                <a:lnTo>
                  <a:pt x="2081056" y="69850"/>
                </a:lnTo>
                <a:lnTo>
                  <a:pt x="2079493" y="62230"/>
                </a:lnTo>
                <a:lnTo>
                  <a:pt x="2076060" y="58420"/>
                </a:lnTo>
                <a:lnTo>
                  <a:pt x="2068884" y="55880"/>
                </a:lnTo>
                <a:lnTo>
                  <a:pt x="2056097" y="54610"/>
                </a:lnTo>
                <a:lnTo>
                  <a:pt x="2048156" y="54610"/>
                </a:lnTo>
                <a:lnTo>
                  <a:pt x="2043392" y="53340"/>
                </a:lnTo>
                <a:lnTo>
                  <a:pt x="1983046" y="44450"/>
                </a:lnTo>
                <a:lnTo>
                  <a:pt x="1922699" y="39370"/>
                </a:lnTo>
                <a:lnTo>
                  <a:pt x="1874146" y="36830"/>
                </a:lnTo>
                <a:lnTo>
                  <a:pt x="1776598" y="34290"/>
                </a:lnTo>
                <a:lnTo>
                  <a:pt x="1679049" y="30480"/>
                </a:lnTo>
                <a:lnTo>
                  <a:pt x="1630496" y="29210"/>
                </a:lnTo>
                <a:lnTo>
                  <a:pt x="2101183" y="29210"/>
                </a:lnTo>
                <a:lnTo>
                  <a:pt x="2101293" y="30480"/>
                </a:lnTo>
                <a:lnTo>
                  <a:pt x="2101403" y="31750"/>
                </a:lnTo>
                <a:lnTo>
                  <a:pt x="2101513" y="33020"/>
                </a:lnTo>
                <a:lnTo>
                  <a:pt x="2101623" y="34290"/>
                </a:lnTo>
                <a:lnTo>
                  <a:pt x="2101733" y="35560"/>
                </a:lnTo>
                <a:lnTo>
                  <a:pt x="2101843" y="36830"/>
                </a:lnTo>
                <a:lnTo>
                  <a:pt x="2101953" y="38100"/>
                </a:lnTo>
                <a:lnTo>
                  <a:pt x="2102063" y="39370"/>
                </a:lnTo>
                <a:lnTo>
                  <a:pt x="2102365" y="44450"/>
                </a:lnTo>
                <a:lnTo>
                  <a:pt x="2102440" y="45720"/>
                </a:lnTo>
                <a:lnTo>
                  <a:pt x="2102515" y="46990"/>
                </a:lnTo>
                <a:lnTo>
                  <a:pt x="2102590" y="48260"/>
                </a:lnTo>
                <a:lnTo>
                  <a:pt x="2102666" y="49530"/>
                </a:lnTo>
                <a:lnTo>
                  <a:pt x="2102741" y="50800"/>
                </a:lnTo>
                <a:lnTo>
                  <a:pt x="2102935" y="53340"/>
                </a:lnTo>
                <a:lnTo>
                  <a:pt x="2103031" y="54610"/>
                </a:lnTo>
                <a:lnTo>
                  <a:pt x="2103128" y="55880"/>
                </a:lnTo>
                <a:lnTo>
                  <a:pt x="2103225" y="57150"/>
                </a:lnTo>
                <a:lnTo>
                  <a:pt x="2103322" y="58420"/>
                </a:lnTo>
                <a:lnTo>
                  <a:pt x="2103419" y="59690"/>
                </a:lnTo>
                <a:lnTo>
                  <a:pt x="2104409" y="68580"/>
                </a:lnTo>
                <a:lnTo>
                  <a:pt x="2107745" y="76200"/>
                </a:lnTo>
                <a:lnTo>
                  <a:pt x="2109413" y="83820"/>
                </a:lnTo>
                <a:lnTo>
                  <a:pt x="2112749" y="91440"/>
                </a:lnTo>
                <a:lnTo>
                  <a:pt x="2114551" y="120650"/>
                </a:lnTo>
                <a:lnTo>
                  <a:pt x="2119080" y="178120"/>
                </a:lnTo>
                <a:lnTo>
                  <a:pt x="2125360" y="246380"/>
                </a:lnTo>
                <a:lnTo>
                  <a:pt x="2131966" y="304800"/>
                </a:lnTo>
                <a:lnTo>
                  <a:pt x="2137770" y="334010"/>
                </a:lnTo>
                <a:lnTo>
                  <a:pt x="2141810" y="346710"/>
                </a:lnTo>
                <a:lnTo>
                  <a:pt x="2142491" y="358140"/>
                </a:lnTo>
                <a:lnTo>
                  <a:pt x="2142485" y="360680"/>
                </a:lnTo>
                <a:lnTo>
                  <a:pt x="2141693" y="373380"/>
                </a:lnTo>
                <a:lnTo>
                  <a:pt x="2141172" y="383540"/>
                </a:lnTo>
                <a:lnTo>
                  <a:pt x="2144443" y="427990"/>
                </a:lnTo>
                <a:lnTo>
                  <a:pt x="2144443" y="486410"/>
                </a:lnTo>
                <a:close/>
              </a:path>
              <a:path w="2145029" h="506729">
                <a:moveTo>
                  <a:pt x="602250" y="38100"/>
                </a:moveTo>
                <a:lnTo>
                  <a:pt x="556965" y="38100"/>
                </a:lnTo>
                <a:lnTo>
                  <a:pt x="504559" y="36830"/>
                </a:lnTo>
                <a:lnTo>
                  <a:pt x="695325" y="36830"/>
                </a:lnTo>
                <a:lnTo>
                  <a:pt x="602250" y="38100"/>
                </a:lnTo>
                <a:close/>
              </a:path>
              <a:path w="2145029" h="506729">
                <a:moveTo>
                  <a:pt x="209179" y="463550"/>
                </a:moveTo>
                <a:lnTo>
                  <a:pt x="117071" y="463550"/>
                </a:lnTo>
                <a:lnTo>
                  <a:pt x="139950" y="462280"/>
                </a:lnTo>
                <a:lnTo>
                  <a:pt x="186301" y="462280"/>
                </a:lnTo>
                <a:lnTo>
                  <a:pt x="209179" y="463550"/>
                </a:lnTo>
                <a:close/>
              </a:path>
              <a:path w="2145029" h="506729">
                <a:moveTo>
                  <a:pt x="1737094" y="471170"/>
                </a:moveTo>
                <a:lnTo>
                  <a:pt x="732353" y="471170"/>
                </a:lnTo>
                <a:lnTo>
                  <a:pt x="1139428" y="464820"/>
                </a:lnTo>
                <a:lnTo>
                  <a:pt x="1208301" y="464820"/>
                </a:lnTo>
                <a:lnTo>
                  <a:pt x="1273036" y="463550"/>
                </a:lnTo>
                <a:lnTo>
                  <a:pt x="1331969" y="463550"/>
                </a:lnTo>
                <a:lnTo>
                  <a:pt x="1383440" y="462280"/>
                </a:lnTo>
                <a:lnTo>
                  <a:pt x="1457344" y="462280"/>
                </a:lnTo>
                <a:lnTo>
                  <a:pt x="1476453" y="463550"/>
                </a:lnTo>
                <a:lnTo>
                  <a:pt x="1521515" y="466090"/>
                </a:lnTo>
                <a:lnTo>
                  <a:pt x="1565385" y="466090"/>
                </a:lnTo>
                <a:lnTo>
                  <a:pt x="1604442" y="467360"/>
                </a:lnTo>
                <a:lnTo>
                  <a:pt x="1681959" y="467360"/>
                </a:lnTo>
                <a:lnTo>
                  <a:pt x="1721015" y="469900"/>
                </a:lnTo>
                <a:lnTo>
                  <a:pt x="1737094" y="471170"/>
                </a:lnTo>
                <a:close/>
              </a:path>
              <a:path w="2145029" h="506729">
                <a:moveTo>
                  <a:pt x="499646" y="501650"/>
                </a:moveTo>
                <a:lnTo>
                  <a:pt x="332006" y="501650"/>
                </a:lnTo>
                <a:lnTo>
                  <a:pt x="296523" y="500380"/>
                </a:lnTo>
                <a:lnTo>
                  <a:pt x="212355" y="495300"/>
                </a:lnTo>
                <a:lnTo>
                  <a:pt x="97345" y="491490"/>
                </a:lnTo>
                <a:lnTo>
                  <a:pt x="1170559" y="491490"/>
                </a:lnTo>
                <a:lnTo>
                  <a:pt x="1125927" y="492760"/>
                </a:lnTo>
                <a:lnTo>
                  <a:pt x="1070738" y="492760"/>
                </a:lnTo>
                <a:lnTo>
                  <a:pt x="665713" y="499110"/>
                </a:lnTo>
                <a:lnTo>
                  <a:pt x="610524" y="499110"/>
                </a:lnTo>
                <a:lnTo>
                  <a:pt x="565892" y="500380"/>
                </a:lnTo>
                <a:lnTo>
                  <a:pt x="512648" y="500380"/>
                </a:lnTo>
                <a:lnTo>
                  <a:pt x="499646" y="501650"/>
                </a:lnTo>
                <a:close/>
              </a:path>
              <a:path w="2145029" h="506729">
                <a:moveTo>
                  <a:pt x="1441665" y="492760"/>
                </a:moveTo>
                <a:lnTo>
                  <a:pt x="1263107" y="492760"/>
                </a:lnTo>
                <a:lnTo>
                  <a:pt x="1217599" y="491490"/>
                </a:lnTo>
                <a:lnTo>
                  <a:pt x="1466776" y="491490"/>
                </a:lnTo>
                <a:lnTo>
                  <a:pt x="1441665" y="492760"/>
                </a:lnTo>
                <a:close/>
              </a:path>
              <a:path w="2145029" h="506729">
                <a:moveTo>
                  <a:pt x="451905" y="502920"/>
                </a:moveTo>
                <a:lnTo>
                  <a:pt x="402377" y="502920"/>
                </a:lnTo>
                <a:lnTo>
                  <a:pt x="367191" y="501650"/>
                </a:lnTo>
                <a:lnTo>
                  <a:pt x="479398" y="501650"/>
                </a:lnTo>
                <a:lnTo>
                  <a:pt x="451905" y="5029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7680" y="292608"/>
            <a:ext cx="8778240" cy="1170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7680" y="1682496"/>
            <a:ext cx="8778240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hyperlink" Target="https://www.poeticmind.co.uk/journal-creativity-and-inspiration/volume-2-issue-3/human-creativity-vs-ai-creativity-infographic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943" y="629869"/>
            <a:ext cx="129476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solidFill>
                  <a:srgbClr val="242424"/>
                </a:solidFill>
                <a:latin typeface="Gill Sans MT"/>
                <a:cs typeface="Gill Sans MT"/>
              </a:rPr>
              <a:t>Motivation</a:t>
            </a:r>
            <a:endParaRPr sz="19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55553" y="532238"/>
            <a:ext cx="149669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solidFill>
                  <a:srgbClr val="242424"/>
                </a:solidFill>
                <a:latin typeface="Gill Sans MT"/>
                <a:cs typeface="Gill Sans MT"/>
              </a:rPr>
              <a:t>Authenticity</a:t>
            </a:r>
            <a:endParaRPr sz="19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85331" y="2745088"/>
            <a:ext cx="190373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dirty="0">
                <a:solidFill>
                  <a:srgbClr val="242424"/>
                </a:solidFill>
                <a:latin typeface="Gill Sans MT"/>
                <a:cs typeface="Gill Sans MT"/>
              </a:rPr>
              <a:t>Problem</a:t>
            </a:r>
            <a:r>
              <a:rPr sz="1900" b="1" spc="-90" dirty="0">
                <a:solidFill>
                  <a:srgbClr val="242424"/>
                </a:solidFill>
                <a:latin typeface="Gill Sans MT"/>
                <a:cs typeface="Gill Sans MT"/>
              </a:rPr>
              <a:t> </a:t>
            </a:r>
            <a:r>
              <a:rPr sz="1900" b="1" spc="65" dirty="0">
                <a:solidFill>
                  <a:srgbClr val="242424"/>
                </a:solidFill>
                <a:latin typeface="Gill Sans MT"/>
                <a:cs typeface="Gill Sans MT"/>
              </a:rPr>
              <a:t>finding</a:t>
            </a:r>
            <a:endParaRPr sz="1900" dirty="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99101" y="5068422"/>
            <a:ext cx="99060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85" dirty="0">
                <a:solidFill>
                  <a:srgbClr val="242424"/>
                </a:solidFill>
                <a:latin typeface="Gill Sans MT"/>
                <a:cs typeface="Gill Sans MT"/>
              </a:rPr>
              <a:t>Process</a:t>
            </a:r>
            <a:endParaRPr sz="19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6703" y="1146583"/>
            <a:ext cx="1343025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000"/>
              </a:lnSpc>
              <a:spcBef>
                <a:spcPts val="100"/>
              </a:spcBef>
            </a:pPr>
            <a:r>
              <a:rPr sz="1100" spc="85" dirty="0">
                <a:solidFill>
                  <a:srgbClr val="242424"/>
                </a:solidFill>
                <a:latin typeface="Tahoma"/>
                <a:cs typeface="Tahoma"/>
              </a:rPr>
              <a:t>Driven</a:t>
            </a:r>
            <a:r>
              <a:rPr sz="11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95" dirty="0">
                <a:solidFill>
                  <a:srgbClr val="242424"/>
                </a:solidFill>
                <a:latin typeface="Tahoma"/>
                <a:cs typeface="Tahoma"/>
              </a:rPr>
              <a:t>by</a:t>
            </a:r>
            <a:r>
              <a:rPr sz="11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100" dirty="0">
                <a:solidFill>
                  <a:srgbClr val="242424"/>
                </a:solidFill>
                <a:latin typeface="Tahoma"/>
                <a:cs typeface="Tahoma"/>
              </a:rPr>
              <a:t>genuine </a:t>
            </a:r>
            <a:r>
              <a:rPr sz="1100" spc="60" dirty="0">
                <a:solidFill>
                  <a:srgbClr val="242424"/>
                </a:solidFill>
                <a:latin typeface="Tahoma"/>
                <a:cs typeface="Tahoma"/>
              </a:rPr>
              <a:t>interest.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6703" y="1689508"/>
            <a:ext cx="1608455" cy="568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000"/>
              </a:lnSpc>
              <a:spcBef>
                <a:spcPts val="100"/>
              </a:spcBef>
            </a:pPr>
            <a:r>
              <a:rPr sz="1100" spc="95" dirty="0">
                <a:solidFill>
                  <a:srgbClr val="242424"/>
                </a:solidFill>
                <a:latin typeface="Tahoma"/>
                <a:cs typeface="Tahoma"/>
              </a:rPr>
              <a:t>Operates</a:t>
            </a:r>
            <a:r>
              <a:rPr sz="11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105" dirty="0">
                <a:solidFill>
                  <a:srgbClr val="242424"/>
                </a:solidFill>
                <a:latin typeface="Tahoma"/>
                <a:cs typeface="Tahoma"/>
              </a:rPr>
              <a:t>based</a:t>
            </a:r>
            <a:r>
              <a:rPr sz="11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85" dirty="0">
                <a:solidFill>
                  <a:srgbClr val="242424"/>
                </a:solidFill>
                <a:latin typeface="Tahoma"/>
                <a:cs typeface="Tahoma"/>
              </a:rPr>
              <a:t>on </a:t>
            </a:r>
            <a:r>
              <a:rPr sz="1100" spc="120" dirty="0">
                <a:solidFill>
                  <a:srgbClr val="242424"/>
                </a:solidFill>
                <a:latin typeface="Tahoma"/>
                <a:cs typeface="Tahoma"/>
              </a:rPr>
              <a:t>programmed </a:t>
            </a:r>
            <a:r>
              <a:rPr sz="1100" spc="95" dirty="0">
                <a:solidFill>
                  <a:srgbClr val="242424"/>
                </a:solidFill>
                <a:latin typeface="Tahoma"/>
                <a:cs typeface="Tahoma"/>
              </a:rPr>
              <a:t>instructions</a:t>
            </a:r>
            <a:r>
              <a:rPr sz="11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120" dirty="0">
                <a:solidFill>
                  <a:srgbClr val="242424"/>
                </a:solidFill>
                <a:latin typeface="Tahoma"/>
                <a:cs typeface="Tahoma"/>
              </a:rPr>
              <a:t>and</a:t>
            </a:r>
            <a:r>
              <a:rPr sz="11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60" dirty="0">
                <a:solidFill>
                  <a:srgbClr val="242424"/>
                </a:solidFill>
                <a:latin typeface="Tahoma"/>
                <a:cs typeface="Tahoma"/>
              </a:rPr>
              <a:t>data.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80085" y="1058680"/>
            <a:ext cx="1080135" cy="517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Reflects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unique </a:t>
            </a: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perspective</a:t>
            </a:r>
            <a:r>
              <a:rPr lang="en-GB" sz="1000" spc="85" dirty="0">
                <a:solidFill>
                  <a:srgbClr val="242424"/>
                </a:solidFill>
                <a:latin typeface="Tahoma"/>
                <a:cs typeface="Tahoma"/>
              </a:rPr>
              <a:t>s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and </a:t>
            </a: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emotions.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80085" y="1744480"/>
            <a:ext cx="1522730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Outputs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242424"/>
                </a:solidFill>
                <a:latin typeface="Tahoma"/>
                <a:cs typeface="Tahoma"/>
              </a:rPr>
              <a:t>are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derivative,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based</a:t>
            </a:r>
            <a:r>
              <a:rPr sz="1000" spc="-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0" dirty="0">
                <a:solidFill>
                  <a:srgbClr val="242424"/>
                </a:solidFill>
                <a:latin typeface="Tahoma"/>
                <a:cs typeface="Tahoma"/>
              </a:rPr>
              <a:t>on</a:t>
            </a:r>
            <a:r>
              <a:rPr sz="1000" spc="-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processed </a:t>
            </a: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information.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9242" y="5075683"/>
            <a:ext cx="1917064" cy="883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solidFill>
                  <a:srgbClr val="242424"/>
                </a:solidFill>
                <a:latin typeface="Gill Sans MT"/>
                <a:cs typeface="Gill Sans MT"/>
              </a:rPr>
              <a:t>Hallucinations</a:t>
            </a:r>
            <a:endParaRPr sz="1900" dirty="0">
              <a:latin typeface="Gill Sans MT"/>
              <a:cs typeface="Gill Sans MT"/>
            </a:endParaRPr>
          </a:p>
          <a:p>
            <a:pPr marL="368935" marR="5080">
              <a:lnSpc>
                <a:spcPct val="112500"/>
              </a:lnSpc>
              <a:spcBef>
                <a:spcPts val="1770"/>
              </a:spcBef>
            </a:pP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Products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of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complex </a:t>
            </a:r>
            <a:r>
              <a:rPr sz="1000" spc="90" dirty="0">
                <a:solidFill>
                  <a:srgbClr val="242424"/>
                </a:solidFill>
                <a:latin typeface="Tahoma"/>
                <a:cs typeface="Tahoma"/>
              </a:rPr>
              <a:t>neurological</a:t>
            </a:r>
            <a:r>
              <a:rPr sz="1000" spc="3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processes.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5941" y="6104878"/>
            <a:ext cx="1440815" cy="3434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Computational</a:t>
            </a:r>
            <a:r>
              <a:rPr sz="1000" spc="3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45" dirty="0">
                <a:solidFill>
                  <a:srgbClr val="242424"/>
                </a:solidFill>
                <a:latin typeface="Tahoma"/>
                <a:cs typeface="Tahoma"/>
              </a:rPr>
              <a:t>errors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or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anomalies</a:t>
            </a:r>
            <a:r>
              <a:rPr lang="en-GB" sz="1000" spc="85">
                <a:solidFill>
                  <a:srgbClr val="242424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80085" y="3266512"/>
            <a:ext cx="1719580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Excels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at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identifying,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defining,</a:t>
            </a:r>
            <a:r>
              <a:rPr sz="10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and</a:t>
            </a:r>
            <a:r>
              <a:rPr sz="10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formulating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problems</a:t>
            </a:r>
            <a:r>
              <a:rPr sz="10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uniquely.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80085" y="3952312"/>
            <a:ext cx="1837689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Can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only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address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problems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it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has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0" dirty="0">
                <a:solidFill>
                  <a:srgbClr val="242424"/>
                </a:solidFill>
                <a:latin typeface="Tahoma"/>
                <a:cs typeface="Tahoma"/>
              </a:rPr>
              <a:t>been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14" dirty="0">
                <a:solidFill>
                  <a:srgbClr val="242424"/>
                </a:solidFill>
                <a:latin typeface="Tahoma"/>
                <a:cs typeface="Tahoma"/>
              </a:rPr>
              <a:t>programmed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242424"/>
                </a:solidFill>
                <a:latin typeface="Tahoma"/>
                <a:cs typeface="Tahoma"/>
              </a:rPr>
              <a:t>to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recognize.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78458" y="5590528"/>
            <a:ext cx="1259840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114" dirty="0">
                <a:solidFill>
                  <a:srgbClr val="242424"/>
                </a:solidFill>
                <a:latin typeface="Tahoma"/>
                <a:cs typeface="Tahoma"/>
              </a:rPr>
              <a:t>Complex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cognitive 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processes.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78458" y="6104878"/>
            <a:ext cx="895350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Data-</a:t>
            </a: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driven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mechanisms.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30103" y="289603"/>
            <a:ext cx="1847214" cy="894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solidFill>
                  <a:srgbClr val="242424"/>
                </a:solidFill>
                <a:latin typeface="Gill Sans MT"/>
                <a:cs typeface="Gill Sans MT"/>
              </a:rPr>
              <a:t>Intentionality</a:t>
            </a:r>
            <a:endParaRPr sz="1900" dirty="0">
              <a:latin typeface="Gill Sans MT"/>
              <a:cs typeface="Gill Sans MT"/>
            </a:endParaRPr>
          </a:p>
          <a:p>
            <a:pPr marL="146685" marR="5080">
              <a:lnSpc>
                <a:spcPct val="108000"/>
              </a:lnSpc>
              <a:spcBef>
                <a:spcPts val="1710"/>
              </a:spcBef>
            </a:pPr>
            <a:r>
              <a:rPr sz="1100" spc="60" dirty="0">
                <a:solidFill>
                  <a:srgbClr val="242424"/>
                </a:solidFill>
                <a:latin typeface="Tahoma"/>
                <a:cs typeface="Tahoma"/>
              </a:rPr>
              <a:t>Involves</a:t>
            </a:r>
            <a:r>
              <a:rPr sz="11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100" dirty="0">
                <a:solidFill>
                  <a:srgbClr val="242424"/>
                </a:solidFill>
                <a:latin typeface="Tahoma"/>
                <a:cs typeface="Tahoma"/>
              </a:rPr>
              <a:t>deliberate</a:t>
            </a:r>
            <a:r>
              <a:rPr sz="1100" spc="2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95" dirty="0">
                <a:solidFill>
                  <a:srgbClr val="242424"/>
                </a:solidFill>
                <a:latin typeface="Tahoma"/>
                <a:cs typeface="Tahoma"/>
              </a:rPr>
              <a:t>and </a:t>
            </a:r>
            <a:r>
              <a:rPr sz="1100" spc="125" dirty="0">
                <a:solidFill>
                  <a:srgbClr val="242424"/>
                </a:solidFill>
                <a:latin typeface="Tahoma"/>
                <a:cs typeface="Tahoma"/>
              </a:rPr>
              <a:t>mindful</a:t>
            </a:r>
            <a:r>
              <a:rPr sz="1100" spc="-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70" dirty="0">
                <a:solidFill>
                  <a:srgbClr val="242424"/>
                </a:solidFill>
                <a:latin typeface="Tahoma"/>
                <a:cs typeface="Tahoma"/>
              </a:rPr>
              <a:t>choices.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64646" y="1339717"/>
            <a:ext cx="1478915" cy="568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000"/>
              </a:lnSpc>
              <a:spcBef>
                <a:spcPts val="100"/>
              </a:spcBef>
            </a:pPr>
            <a:r>
              <a:rPr sz="1100" spc="85" dirty="0">
                <a:solidFill>
                  <a:srgbClr val="242424"/>
                </a:solidFill>
                <a:latin typeface="Tahoma"/>
                <a:cs typeface="Tahoma"/>
              </a:rPr>
              <a:t>Lacks</a:t>
            </a:r>
            <a:r>
              <a:rPr sz="11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42424"/>
                </a:solidFill>
                <a:latin typeface="Tahoma"/>
                <a:cs typeface="Tahoma"/>
              </a:rPr>
              <a:t>intentionality, </a:t>
            </a:r>
            <a:r>
              <a:rPr sz="1100" spc="95" dirty="0">
                <a:solidFill>
                  <a:srgbClr val="242424"/>
                </a:solidFill>
                <a:latin typeface="Tahoma"/>
                <a:cs typeface="Tahoma"/>
              </a:rPr>
              <a:t>follows</a:t>
            </a:r>
            <a:r>
              <a:rPr sz="1100" spc="2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42424"/>
                </a:solidFill>
                <a:latin typeface="Tahoma"/>
                <a:cs typeface="Tahoma"/>
              </a:rPr>
              <a:t>pre-</a:t>
            </a:r>
            <a:r>
              <a:rPr sz="1100" spc="50" dirty="0">
                <a:solidFill>
                  <a:srgbClr val="242424"/>
                </a:solidFill>
                <a:latin typeface="Tahoma"/>
                <a:cs typeface="Tahoma"/>
              </a:rPr>
              <a:t>set </a:t>
            </a:r>
            <a:r>
              <a:rPr sz="1100" spc="80" dirty="0">
                <a:solidFill>
                  <a:srgbClr val="242424"/>
                </a:solidFill>
                <a:latin typeface="Tahoma"/>
                <a:cs typeface="Tahoma"/>
              </a:rPr>
              <a:t>algorithms.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25285" y="5609427"/>
            <a:ext cx="1588770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solidFill>
                  <a:srgbClr val="242424"/>
                </a:solidFill>
                <a:latin typeface="Gill Sans MT"/>
                <a:cs typeface="Gill Sans MT"/>
              </a:rPr>
              <a:t>Originality</a:t>
            </a:r>
            <a:endParaRPr sz="1900" dirty="0">
              <a:latin typeface="Gill Sans MT"/>
              <a:cs typeface="Gill Sans MT"/>
            </a:endParaRPr>
          </a:p>
          <a:p>
            <a:pPr marL="43180" marR="5080">
              <a:lnSpc>
                <a:spcPct val="112500"/>
              </a:lnSpc>
              <a:spcBef>
                <a:spcPts val="1745"/>
              </a:spcBef>
            </a:pP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Original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ideas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often </a:t>
            </a:r>
            <a:r>
              <a:rPr sz="1000" spc="100" dirty="0">
                <a:solidFill>
                  <a:srgbClr val="242424"/>
                </a:solidFill>
                <a:latin typeface="Tahoma"/>
                <a:cs typeface="Tahoma"/>
              </a:rPr>
              <a:t>emerge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spontaneously.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55947" y="6634991"/>
            <a:ext cx="1483995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Can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produce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original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outputs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but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lacks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242424"/>
                </a:solidFill>
                <a:latin typeface="Tahoma"/>
                <a:cs typeface="Tahoma"/>
              </a:rPr>
              <a:t>true 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novelty.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04198" y="4006360"/>
            <a:ext cx="3662715" cy="110927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94995">
              <a:lnSpc>
                <a:spcPct val="100000"/>
              </a:lnSpc>
              <a:spcBef>
                <a:spcPts val="285"/>
              </a:spcBef>
              <a:tabLst>
                <a:tab pos="2067560" algn="l"/>
              </a:tabLst>
            </a:pPr>
            <a:endParaRPr lang="en-GB" sz="1500" b="1" spc="70" dirty="0">
              <a:solidFill>
                <a:srgbClr val="D44F4F"/>
              </a:solidFill>
              <a:latin typeface="Arial"/>
              <a:cs typeface="Arial"/>
            </a:endParaRPr>
          </a:p>
          <a:p>
            <a:pPr marL="594995">
              <a:lnSpc>
                <a:spcPct val="100000"/>
              </a:lnSpc>
              <a:spcBef>
                <a:spcPts val="285"/>
              </a:spcBef>
              <a:tabLst>
                <a:tab pos="2067560" algn="l"/>
              </a:tabLst>
            </a:pPr>
            <a:r>
              <a:rPr lang="en-GB" sz="1500" b="1" spc="70" dirty="0">
                <a:solidFill>
                  <a:srgbClr val="D44F4F"/>
                </a:solidFill>
                <a:latin typeface="Arial"/>
                <a:cs typeface="Arial"/>
              </a:rPr>
              <a:t>HUMAN</a:t>
            </a:r>
            <a:r>
              <a:rPr lang="en-GB" sz="1500" b="1" spc="175" dirty="0">
                <a:solidFill>
                  <a:srgbClr val="D44F4F"/>
                </a:solidFill>
                <a:latin typeface="Arial"/>
                <a:cs typeface="Arial"/>
              </a:rPr>
              <a:t> </a:t>
            </a:r>
            <a:r>
              <a:rPr lang="en-GB" sz="1500" b="1" spc="-50" dirty="0">
                <a:solidFill>
                  <a:srgbClr val="D44F4F"/>
                </a:solidFill>
                <a:latin typeface="Arial"/>
                <a:cs typeface="Arial"/>
              </a:rPr>
              <a:t>=</a:t>
            </a:r>
            <a:r>
              <a:rPr lang="en-GB" sz="1500" b="1" dirty="0">
                <a:solidFill>
                  <a:srgbClr val="D44F4F"/>
                </a:solidFill>
                <a:latin typeface="Arial"/>
                <a:cs typeface="Arial"/>
              </a:rPr>
              <a:t>	</a:t>
            </a:r>
            <a:r>
              <a:rPr lang="en-GB" sz="1500" b="1" dirty="0">
                <a:solidFill>
                  <a:srgbClr val="5270FF"/>
                </a:solidFill>
                <a:latin typeface="Arial"/>
                <a:cs typeface="Arial"/>
              </a:rPr>
              <a:t>AI</a:t>
            </a:r>
            <a:r>
              <a:rPr lang="en-GB" sz="1500" b="1" spc="254" dirty="0">
                <a:solidFill>
                  <a:srgbClr val="5270FF"/>
                </a:solidFill>
                <a:latin typeface="Arial"/>
                <a:cs typeface="Arial"/>
              </a:rPr>
              <a:t> </a:t>
            </a:r>
            <a:r>
              <a:rPr lang="en-GB" sz="1500" b="1" spc="-50" dirty="0">
                <a:solidFill>
                  <a:srgbClr val="5270FF"/>
                </a:solidFill>
                <a:latin typeface="Arial"/>
                <a:cs typeface="Arial"/>
              </a:rPr>
              <a:t>=</a:t>
            </a:r>
            <a:endParaRPr lang="en-GB" sz="1500" dirty="0">
              <a:latin typeface="Arial"/>
              <a:cs typeface="Arial"/>
            </a:endParaRPr>
          </a:p>
          <a:p>
            <a:pPr marL="34925" algn="ctr">
              <a:lnSpc>
                <a:spcPct val="100000"/>
              </a:lnSpc>
              <a:spcBef>
                <a:spcPts val="1580"/>
              </a:spcBef>
            </a:pPr>
            <a:r>
              <a:rPr sz="1200" spc="-229" dirty="0">
                <a:solidFill>
                  <a:srgbClr val="737373"/>
                </a:solidFill>
                <a:latin typeface="Tahoma"/>
                <a:cs typeface="Tahoma"/>
              </a:rPr>
              <a:t>©</a:t>
            </a:r>
            <a:r>
              <a:rPr sz="120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737373"/>
                </a:solidFill>
                <a:latin typeface="Tahoma"/>
                <a:cs typeface="Tahoma"/>
              </a:rPr>
              <a:t>Journal</a:t>
            </a:r>
            <a:r>
              <a:rPr sz="120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737373"/>
                </a:solidFill>
                <a:latin typeface="Tahoma"/>
                <a:cs typeface="Tahoma"/>
              </a:rPr>
              <a:t>of</a:t>
            </a:r>
            <a:r>
              <a:rPr sz="120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737373"/>
                </a:solidFill>
                <a:latin typeface="Tahoma"/>
                <a:cs typeface="Tahoma"/>
              </a:rPr>
              <a:t>Creativity</a:t>
            </a:r>
            <a:r>
              <a:rPr sz="120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200" spc="130" dirty="0">
                <a:solidFill>
                  <a:srgbClr val="737373"/>
                </a:solidFill>
                <a:latin typeface="Tahoma"/>
                <a:cs typeface="Tahoma"/>
              </a:rPr>
              <a:t>and</a:t>
            </a:r>
            <a:r>
              <a:rPr sz="120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737373"/>
                </a:solidFill>
                <a:latin typeface="Tahoma"/>
                <a:cs typeface="Tahoma"/>
              </a:rPr>
              <a:t>Inspiration</a:t>
            </a:r>
            <a:endParaRPr sz="12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000" dirty="0">
                <a:solidFill>
                  <a:srgbClr val="737373"/>
                </a:solidFill>
                <a:latin typeface="Tahoma"/>
                <a:cs typeface="Tahoma"/>
              </a:rPr>
              <a:t>Text:</a:t>
            </a:r>
            <a:r>
              <a:rPr sz="1000" spc="1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95" dirty="0">
                <a:solidFill>
                  <a:srgbClr val="737373"/>
                </a:solidFill>
                <a:latin typeface="Tahoma"/>
                <a:cs typeface="Tahoma"/>
              </a:rPr>
              <a:t>Mark</a:t>
            </a:r>
            <a:r>
              <a:rPr sz="1000" spc="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105" dirty="0">
                <a:solidFill>
                  <a:srgbClr val="737373"/>
                </a:solidFill>
                <a:latin typeface="Tahoma"/>
                <a:cs typeface="Tahoma"/>
              </a:rPr>
              <a:t>Runco</a:t>
            </a:r>
            <a:r>
              <a:rPr sz="1000" spc="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737373"/>
                </a:solidFill>
                <a:latin typeface="Tahoma"/>
                <a:cs typeface="Tahoma"/>
              </a:rPr>
              <a:t>&amp;</a:t>
            </a:r>
            <a:r>
              <a:rPr sz="1000" spc="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737373"/>
                </a:solidFill>
                <a:latin typeface="Tahoma"/>
                <a:cs typeface="Tahoma"/>
              </a:rPr>
              <a:t>Gil</a:t>
            </a:r>
            <a:r>
              <a:rPr sz="1000" spc="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65" dirty="0">
                <a:solidFill>
                  <a:srgbClr val="737373"/>
                </a:solidFill>
                <a:latin typeface="Tahoma"/>
                <a:cs typeface="Tahoma"/>
              </a:rPr>
              <a:t>Dekel.</a:t>
            </a:r>
            <a:r>
              <a:rPr sz="1000" spc="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737373"/>
                </a:solidFill>
                <a:latin typeface="Tahoma"/>
                <a:cs typeface="Tahoma"/>
              </a:rPr>
              <a:t>Design:</a:t>
            </a:r>
            <a:r>
              <a:rPr sz="1000" spc="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737373"/>
                </a:solidFill>
                <a:latin typeface="Tahoma"/>
                <a:cs typeface="Tahoma"/>
              </a:rPr>
              <a:t>Gil</a:t>
            </a:r>
            <a:r>
              <a:rPr sz="1000" spc="1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000" spc="70" dirty="0">
                <a:solidFill>
                  <a:srgbClr val="737373"/>
                </a:solidFill>
                <a:latin typeface="Tahoma"/>
                <a:cs typeface="Tahoma"/>
              </a:rPr>
              <a:t>Dekel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5919" y="2778428"/>
            <a:ext cx="1941195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35" dirty="0">
                <a:solidFill>
                  <a:srgbClr val="242424"/>
                </a:solidFill>
                <a:latin typeface="Gill Sans MT"/>
                <a:cs typeface="Gill Sans MT"/>
              </a:rPr>
              <a:t>Emergence</a:t>
            </a:r>
            <a:endParaRPr sz="1900" dirty="0">
              <a:latin typeface="Gill Sans MT"/>
              <a:cs typeface="Gill Sans MT"/>
            </a:endParaRPr>
          </a:p>
          <a:p>
            <a:pPr marL="72390" marR="5080">
              <a:lnSpc>
                <a:spcPct val="112500"/>
              </a:lnSpc>
              <a:spcBef>
                <a:spcPts val="1825"/>
              </a:spcBef>
            </a:pP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Novel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ideas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242424"/>
                </a:solidFill>
                <a:latin typeface="Tahoma"/>
                <a:cs typeface="Tahoma"/>
              </a:rPr>
              <a:t>arise</a:t>
            </a:r>
            <a:r>
              <a:rPr sz="1000" spc="1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from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simple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0" dirty="0">
                <a:solidFill>
                  <a:srgbClr val="242424"/>
                </a:solidFill>
                <a:latin typeface="Tahoma"/>
                <a:cs typeface="Tahoma"/>
              </a:rPr>
              <a:t>components</a:t>
            </a:r>
            <a:r>
              <a:rPr sz="1000" spc="5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through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14" dirty="0">
                <a:solidFill>
                  <a:srgbClr val="242424"/>
                </a:solidFill>
                <a:latin typeface="Tahoma"/>
                <a:cs typeface="Tahoma"/>
              </a:rPr>
              <a:t>complex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processes.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5941" y="3985906"/>
            <a:ext cx="1757045" cy="517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110" dirty="0">
                <a:solidFill>
                  <a:srgbClr val="242424"/>
                </a:solidFill>
                <a:latin typeface="Tahoma"/>
                <a:cs typeface="Tahoma"/>
              </a:rPr>
              <a:t>Combines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existing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information,</a:t>
            </a:r>
            <a:r>
              <a:rPr sz="1000" spc="2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often</a:t>
            </a:r>
            <a:r>
              <a:rPr sz="1000" spc="2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85" dirty="0">
                <a:solidFill>
                  <a:srgbClr val="242424"/>
                </a:solidFill>
                <a:latin typeface="Tahoma"/>
                <a:cs typeface="Tahoma"/>
              </a:rPr>
              <a:t>leading to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derivative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242424"/>
                </a:solidFill>
                <a:latin typeface="Tahoma"/>
                <a:cs typeface="Tahoma"/>
              </a:rPr>
              <a:t>results</a:t>
            </a:r>
            <a:r>
              <a:rPr lang="en-GB" sz="1000" spc="55">
                <a:solidFill>
                  <a:srgbClr val="242424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10121" y="5609427"/>
            <a:ext cx="191833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110" dirty="0">
                <a:solidFill>
                  <a:srgbClr val="242424"/>
                </a:solidFill>
                <a:latin typeface="Gill Sans MT"/>
                <a:cs typeface="Gill Sans MT"/>
              </a:rPr>
              <a:t>Self-</a:t>
            </a:r>
            <a:r>
              <a:rPr sz="1900" b="1" spc="70" dirty="0">
                <a:solidFill>
                  <a:srgbClr val="242424"/>
                </a:solidFill>
                <a:latin typeface="Gill Sans MT"/>
                <a:cs typeface="Gill Sans MT"/>
              </a:rPr>
              <a:t>expression</a:t>
            </a:r>
            <a:endParaRPr sz="1900" dirty="0">
              <a:latin typeface="Gill Sans MT"/>
              <a:cs typeface="Gill Sans MT"/>
            </a:endParaRPr>
          </a:p>
          <a:p>
            <a:pPr marL="311785" marR="208279">
              <a:lnSpc>
                <a:spcPct val="112500"/>
              </a:lnSpc>
              <a:spcBef>
                <a:spcPts val="1745"/>
              </a:spcBef>
            </a:pP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Reflects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personal </a:t>
            </a:r>
            <a:r>
              <a:rPr sz="1000" spc="80" dirty="0">
                <a:solidFill>
                  <a:srgbClr val="242424"/>
                </a:solidFill>
                <a:latin typeface="Tahoma"/>
                <a:cs typeface="Tahoma"/>
              </a:rPr>
              <a:t>insights</a:t>
            </a:r>
            <a:r>
              <a:rPr sz="1000" spc="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105" dirty="0">
                <a:solidFill>
                  <a:srgbClr val="242424"/>
                </a:solidFill>
                <a:latin typeface="Tahoma"/>
                <a:cs typeface="Tahoma"/>
              </a:rPr>
              <a:t>and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feelings.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09589" y="6634991"/>
            <a:ext cx="1567815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sz="1000" spc="114" dirty="0">
                <a:solidFill>
                  <a:srgbClr val="242424"/>
                </a:solidFill>
                <a:latin typeface="Tahoma"/>
                <a:cs typeface="Tahoma"/>
              </a:rPr>
              <a:t>No</a:t>
            </a:r>
            <a:r>
              <a:rPr sz="1000" spc="1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242424"/>
                </a:solidFill>
                <a:latin typeface="Tahoma"/>
                <a:cs typeface="Tahoma"/>
              </a:rPr>
              <a:t>self-</a:t>
            </a:r>
            <a:r>
              <a:rPr sz="1000" spc="50" dirty="0">
                <a:solidFill>
                  <a:srgbClr val="242424"/>
                </a:solidFill>
                <a:latin typeface="Tahoma"/>
                <a:cs typeface="Tahoma"/>
              </a:rPr>
              <a:t>expression;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outputs</a:t>
            </a:r>
            <a:r>
              <a:rPr sz="1000" spc="-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95" dirty="0">
                <a:solidFill>
                  <a:srgbClr val="242424"/>
                </a:solidFill>
                <a:latin typeface="Tahoma"/>
                <a:cs typeface="Tahoma"/>
              </a:rPr>
              <a:t>lack</a:t>
            </a:r>
            <a:r>
              <a:rPr sz="1000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242424"/>
                </a:solidFill>
                <a:latin typeface="Tahoma"/>
                <a:cs typeface="Tahoma"/>
              </a:rPr>
              <a:t>a</a:t>
            </a:r>
            <a:r>
              <a:rPr sz="1000" spc="-5" dirty="0">
                <a:solidFill>
                  <a:srgbClr val="242424"/>
                </a:solidFill>
                <a:latin typeface="Tahoma"/>
                <a:cs typeface="Tahoma"/>
              </a:rPr>
              <a:t> </a:t>
            </a:r>
            <a:r>
              <a:rPr sz="1000" spc="75" dirty="0">
                <a:solidFill>
                  <a:srgbClr val="242424"/>
                </a:solidFill>
                <a:latin typeface="Tahoma"/>
                <a:cs typeface="Tahoma"/>
              </a:rPr>
              <a:t>personal </a:t>
            </a:r>
            <a:r>
              <a:rPr sz="1000" spc="65" dirty="0">
                <a:solidFill>
                  <a:srgbClr val="242424"/>
                </a:solidFill>
                <a:latin typeface="Tahoma"/>
                <a:cs typeface="Tahoma"/>
              </a:rPr>
              <a:t>touch.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4507" y="1221359"/>
            <a:ext cx="6140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70" dirty="0">
                <a:solidFill>
                  <a:srgbClr val="242424"/>
                </a:solidFill>
                <a:latin typeface="Tahoma"/>
                <a:cs typeface="Tahoma"/>
              </a:rPr>
              <a:t>HUMAN=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1163" y="1735709"/>
            <a:ext cx="22732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242424"/>
                </a:solidFill>
                <a:latin typeface="Tahoma"/>
                <a:cs typeface="Tahoma"/>
              </a:rPr>
              <a:t>AI=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052973" y="1111947"/>
            <a:ext cx="314325" cy="314325"/>
            <a:chOff x="7052973" y="1111947"/>
            <a:chExt cx="314325" cy="314325"/>
          </a:xfrm>
        </p:grpSpPr>
        <p:sp>
          <p:nvSpPr>
            <p:cNvPr id="28" name="object 28"/>
            <p:cNvSpPr/>
            <p:nvPr/>
          </p:nvSpPr>
          <p:spPr>
            <a:xfrm>
              <a:off x="7052973" y="1111947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3" y="7997"/>
                  </a:lnTo>
                  <a:lnTo>
                    <a:pt x="249528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8" y="283488"/>
                  </a:lnTo>
                  <a:lnTo>
                    <a:pt x="206463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33176" y="1211536"/>
              <a:ext cx="158183" cy="139638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7063593" y="1819698"/>
            <a:ext cx="314325" cy="314325"/>
            <a:chOff x="7063593" y="1819698"/>
            <a:chExt cx="314325" cy="314325"/>
          </a:xfrm>
        </p:grpSpPr>
        <p:sp>
          <p:nvSpPr>
            <p:cNvPr id="31" name="object 31"/>
            <p:cNvSpPr/>
            <p:nvPr/>
          </p:nvSpPr>
          <p:spPr>
            <a:xfrm>
              <a:off x="7063593" y="1819698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28806" y="1906464"/>
              <a:ext cx="183331" cy="140223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7063593" y="3302078"/>
            <a:ext cx="314325" cy="314325"/>
            <a:chOff x="7063593" y="3302078"/>
            <a:chExt cx="314325" cy="314325"/>
          </a:xfrm>
        </p:grpSpPr>
        <p:sp>
          <p:nvSpPr>
            <p:cNvPr id="34" name="object 34"/>
            <p:cNvSpPr/>
            <p:nvPr/>
          </p:nvSpPr>
          <p:spPr>
            <a:xfrm>
              <a:off x="7063593" y="3302078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43797" y="3401667"/>
              <a:ext cx="158183" cy="139638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7063593" y="4006360"/>
            <a:ext cx="314325" cy="314325"/>
            <a:chOff x="7063593" y="4006360"/>
            <a:chExt cx="314325" cy="314325"/>
          </a:xfrm>
        </p:grpSpPr>
        <p:sp>
          <p:nvSpPr>
            <p:cNvPr id="37" name="object 37"/>
            <p:cNvSpPr/>
            <p:nvPr/>
          </p:nvSpPr>
          <p:spPr>
            <a:xfrm>
              <a:off x="7063593" y="4006360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28806" y="4093127"/>
              <a:ext cx="183331" cy="140223"/>
            </a:xfrm>
            <a:prstGeom prst="rect">
              <a:avLst/>
            </a:prstGeom>
          </p:spPr>
        </p:pic>
      </p:grpSp>
      <p:grpSp>
        <p:nvGrpSpPr>
          <p:cNvPr id="39" name="object 39"/>
          <p:cNvGrpSpPr/>
          <p:nvPr/>
        </p:nvGrpSpPr>
        <p:grpSpPr>
          <a:xfrm>
            <a:off x="7689881" y="5636574"/>
            <a:ext cx="314325" cy="314325"/>
            <a:chOff x="7689881" y="5636574"/>
            <a:chExt cx="314325" cy="314325"/>
          </a:xfrm>
        </p:grpSpPr>
        <p:sp>
          <p:nvSpPr>
            <p:cNvPr id="40" name="object 40"/>
            <p:cNvSpPr/>
            <p:nvPr/>
          </p:nvSpPr>
          <p:spPr>
            <a:xfrm>
              <a:off x="7689881" y="5636574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7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7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0085" y="5736162"/>
              <a:ext cx="158183" cy="139638"/>
            </a:xfrm>
            <a:prstGeom prst="rect">
              <a:avLst/>
            </a:prstGeom>
          </p:spPr>
        </p:pic>
      </p:grpSp>
      <p:grpSp>
        <p:nvGrpSpPr>
          <p:cNvPr id="42" name="object 42"/>
          <p:cNvGrpSpPr/>
          <p:nvPr/>
        </p:nvGrpSpPr>
        <p:grpSpPr>
          <a:xfrm>
            <a:off x="7689881" y="6169406"/>
            <a:ext cx="314325" cy="314325"/>
            <a:chOff x="7689881" y="6169406"/>
            <a:chExt cx="314325" cy="314325"/>
          </a:xfrm>
        </p:grpSpPr>
        <p:sp>
          <p:nvSpPr>
            <p:cNvPr id="43" name="object 43"/>
            <p:cNvSpPr/>
            <p:nvPr/>
          </p:nvSpPr>
          <p:spPr>
            <a:xfrm>
              <a:off x="7689881" y="6169406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6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6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55094" y="6256172"/>
              <a:ext cx="183331" cy="140223"/>
            </a:xfrm>
            <a:prstGeom prst="rect">
              <a:avLst/>
            </a:prstGeom>
          </p:spPr>
        </p:pic>
      </p:grpSp>
      <p:grpSp>
        <p:nvGrpSpPr>
          <p:cNvPr id="45" name="object 45"/>
          <p:cNvGrpSpPr/>
          <p:nvPr/>
        </p:nvGrpSpPr>
        <p:grpSpPr>
          <a:xfrm>
            <a:off x="5382577" y="6169406"/>
            <a:ext cx="314325" cy="314325"/>
            <a:chOff x="5382577" y="6169406"/>
            <a:chExt cx="314325" cy="314325"/>
          </a:xfrm>
        </p:grpSpPr>
        <p:sp>
          <p:nvSpPr>
            <p:cNvPr id="46" name="object 46"/>
            <p:cNvSpPr/>
            <p:nvPr/>
          </p:nvSpPr>
          <p:spPr>
            <a:xfrm>
              <a:off x="5382577" y="6169406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6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8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8" y="283488"/>
                  </a:lnTo>
                  <a:lnTo>
                    <a:pt x="206464" y="305759"/>
                  </a:lnTo>
                  <a:lnTo>
                    <a:pt x="156878" y="313756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62780" y="6268994"/>
              <a:ext cx="158183" cy="139638"/>
            </a:xfrm>
            <a:prstGeom prst="rect">
              <a:avLst/>
            </a:prstGeom>
          </p:spPr>
        </p:pic>
      </p:grpSp>
      <p:grpSp>
        <p:nvGrpSpPr>
          <p:cNvPr id="48" name="object 48"/>
          <p:cNvGrpSpPr/>
          <p:nvPr/>
        </p:nvGrpSpPr>
        <p:grpSpPr>
          <a:xfrm>
            <a:off x="5382577" y="6702238"/>
            <a:ext cx="314325" cy="314325"/>
            <a:chOff x="5382577" y="6702238"/>
            <a:chExt cx="314325" cy="314325"/>
          </a:xfrm>
        </p:grpSpPr>
        <p:sp>
          <p:nvSpPr>
            <p:cNvPr id="49" name="object 49"/>
            <p:cNvSpPr/>
            <p:nvPr/>
          </p:nvSpPr>
          <p:spPr>
            <a:xfrm>
              <a:off x="5382577" y="6702238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3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8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3"/>
                  </a:lnTo>
                  <a:lnTo>
                    <a:pt x="283488" y="249528"/>
                  </a:lnTo>
                  <a:lnTo>
                    <a:pt x="249528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47790" y="6789004"/>
              <a:ext cx="183331" cy="140223"/>
            </a:xfrm>
            <a:prstGeom prst="rect">
              <a:avLst/>
            </a:prstGeom>
          </p:spPr>
        </p:pic>
      </p:grpSp>
      <p:grpSp>
        <p:nvGrpSpPr>
          <p:cNvPr id="51" name="object 51"/>
          <p:cNvGrpSpPr/>
          <p:nvPr/>
        </p:nvGrpSpPr>
        <p:grpSpPr>
          <a:xfrm>
            <a:off x="2822807" y="6150225"/>
            <a:ext cx="314325" cy="314325"/>
            <a:chOff x="2822807" y="6150225"/>
            <a:chExt cx="314325" cy="314325"/>
          </a:xfrm>
        </p:grpSpPr>
        <p:sp>
          <p:nvSpPr>
            <p:cNvPr id="52" name="object 52"/>
            <p:cNvSpPr/>
            <p:nvPr/>
          </p:nvSpPr>
          <p:spPr>
            <a:xfrm>
              <a:off x="2822807" y="6150225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6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9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9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6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3010" y="6249814"/>
              <a:ext cx="158183" cy="139638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2822807" y="6683057"/>
            <a:ext cx="314325" cy="314325"/>
            <a:chOff x="2822807" y="6683057"/>
            <a:chExt cx="314325" cy="314325"/>
          </a:xfrm>
        </p:grpSpPr>
        <p:sp>
          <p:nvSpPr>
            <p:cNvPr id="55" name="object 55"/>
            <p:cNvSpPr/>
            <p:nvPr/>
          </p:nvSpPr>
          <p:spPr>
            <a:xfrm>
              <a:off x="2822807" y="6683057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9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9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9"/>
                  </a:lnTo>
                  <a:lnTo>
                    <a:pt x="249529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88019" y="6769823"/>
              <a:ext cx="183331" cy="140223"/>
            </a:xfrm>
            <a:prstGeom prst="rect">
              <a:avLst/>
            </a:prstGeom>
          </p:spPr>
        </p:pic>
      </p:grpSp>
      <p:grpSp>
        <p:nvGrpSpPr>
          <p:cNvPr id="57" name="object 57"/>
          <p:cNvGrpSpPr/>
          <p:nvPr/>
        </p:nvGrpSpPr>
        <p:grpSpPr>
          <a:xfrm>
            <a:off x="492241" y="5621265"/>
            <a:ext cx="314325" cy="314325"/>
            <a:chOff x="492241" y="5621265"/>
            <a:chExt cx="314325" cy="314325"/>
          </a:xfrm>
        </p:grpSpPr>
        <p:sp>
          <p:nvSpPr>
            <p:cNvPr id="58" name="object 58"/>
            <p:cNvSpPr/>
            <p:nvPr/>
          </p:nvSpPr>
          <p:spPr>
            <a:xfrm>
              <a:off x="492241" y="5621265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7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8" y="30268"/>
                  </a:lnTo>
                  <a:lnTo>
                    <a:pt x="283488" y="64227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8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2444" y="5720853"/>
              <a:ext cx="158183" cy="139638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492241" y="6154097"/>
            <a:ext cx="314325" cy="314325"/>
            <a:chOff x="492241" y="6154097"/>
            <a:chExt cx="314325" cy="314325"/>
          </a:xfrm>
        </p:grpSpPr>
        <p:sp>
          <p:nvSpPr>
            <p:cNvPr id="61" name="object 61"/>
            <p:cNvSpPr/>
            <p:nvPr/>
          </p:nvSpPr>
          <p:spPr>
            <a:xfrm>
              <a:off x="492241" y="6154097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6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9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8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9"/>
                  </a:lnTo>
                  <a:lnTo>
                    <a:pt x="249528" y="283488"/>
                  </a:lnTo>
                  <a:lnTo>
                    <a:pt x="206464" y="305759"/>
                  </a:lnTo>
                  <a:lnTo>
                    <a:pt x="156878" y="313756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7454" y="6240864"/>
              <a:ext cx="183331" cy="140223"/>
            </a:xfrm>
            <a:prstGeom prst="rect">
              <a:avLst/>
            </a:prstGeom>
          </p:spPr>
        </p:pic>
      </p:grpSp>
      <p:grpSp>
        <p:nvGrpSpPr>
          <p:cNvPr id="63" name="object 63"/>
          <p:cNvGrpSpPr/>
          <p:nvPr/>
        </p:nvGrpSpPr>
        <p:grpSpPr>
          <a:xfrm>
            <a:off x="511291" y="3316312"/>
            <a:ext cx="314325" cy="314325"/>
            <a:chOff x="511291" y="3316312"/>
            <a:chExt cx="314325" cy="314325"/>
          </a:xfrm>
        </p:grpSpPr>
        <p:sp>
          <p:nvSpPr>
            <p:cNvPr id="64" name="object 64"/>
            <p:cNvSpPr/>
            <p:nvPr/>
          </p:nvSpPr>
          <p:spPr>
            <a:xfrm>
              <a:off x="511291" y="3316312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8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8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FE7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1494" y="3415900"/>
              <a:ext cx="158183" cy="139638"/>
            </a:xfrm>
            <a:prstGeom prst="rect">
              <a:avLst/>
            </a:prstGeom>
          </p:spPr>
        </p:pic>
      </p:grpSp>
      <p:grpSp>
        <p:nvGrpSpPr>
          <p:cNvPr id="66" name="object 66"/>
          <p:cNvGrpSpPr/>
          <p:nvPr/>
        </p:nvGrpSpPr>
        <p:grpSpPr>
          <a:xfrm>
            <a:off x="511291" y="4007171"/>
            <a:ext cx="314325" cy="314325"/>
            <a:chOff x="511291" y="4007171"/>
            <a:chExt cx="314325" cy="314325"/>
          </a:xfrm>
        </p:grpSpPr>
        <p:sp>
          <p:nvSpPr>
            <p:cNvPr id="67" name="object 67"/>
            <p:cNvSpPr/>
            <p:nvPr/>
          </p:nvSpPr>
          <p:spPr>
            <a:xfrm>
              <a:off x="511291" y="4007171"/>
              <a:ext cx="314325" cy="314325"/>
            </a:xfrm>
            <a:custGeom>
              <a:avLst/>
              <a:gdLst/>
              <a:ahLst/>
              <a:cxnLst/>
              <a:rect l="l" t="t" r="r" b="b"/>
              <a:pathLst>
                <a:path w="314325" h="314325">
                  <a:moveTo>
                    <a:pt x="156878" y="313757"/>
                  </a:moveTo>
                  <a:lnTo>
                    <a:pt x="107292" y="305759"/>
                  </a:lnTo>
                  <a:lnTo>
                    <a:pt x="64228" y="283488"/>
                  </a:lnTo>
                  <a:lnTo>
                    <a:pt x="30268" y="249528"/>
                  </a:lnTo>
                  <a:lnTo>
                    <a:pt x="7997" y="206464"/>
                  </a:lnTo>
                  <a:lnTo>
                    <a:pt x="0" y="156878"/>
                  </a:lnTo>
                  <a:lnTo>
                    <a:pt x="7997" y="107292"/>
                  </a:lnTo>
                  <a:lnTo>
                    <a:pt x="30268" y="64228"/>
                  </a:lnTo>
                  <a:lnTo>
                    <a:pt x="64228" y="30268"/>
                  </a:lnTo>
                  <a:lnTo>
                    <a:pt x="107292" y="7997"/>
                  </a:lnTo>
                  <a:lnTo>
                    <a:pt x="156878" y="0"/>
                  </a:lnTo>
                  <a:lnTo>
                    <a:pt x="206464" y="7997"/>
                  </a:lnTo>
                  <a:lnTo>
                    <a:pt x="249528" y="30268"/>
                  </a:lnTo>
                  <a:lnTo>
                    <a:pt x="283488" y="64228"/>
                  </a:lnTo>
                  <a:lnTo>
                    <a:pt x="305759" y="107292"/>
                  </a:lnTo>
                  <a:lnTo>
                    <a:pt x="313757" y="156878"/>
                  </a:lnTo>
                  <a:lnTo>
                    <a:pt x="305759" y="206464"/>
                  </a:lnTo>
                  <a:lnTo>
                    <a:pt x="283488" y="249528"/>
                  </a:lnTo>
                  <a:lnTo>
                    <a:pt x="249528" y="283488"/>
                  </a:lnTo>
                  <a:lnTo>
                    <a:pt x="206464" y="305759"/>
                  </a:lnTo>
                  <a:lnTo>
                    <a:pt x="156878" y="313757"/>
                  </a:lnTo>
                  <a:close/>
                </a:path>
              </a:pathLst>
            </a:custGeom>
            <a:solidFill>
              <a:srgbClr val="489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6504" y="4093938"/>
              <a:ext cx="183331" cy="140223"/>
            </a:xfrm>
            <a:prstGeom prst="rect">
              <a:avLst/>
            </a:prstGeom>
          </p:spPr>
        </p:pic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DEC1AE81-CD3B-1684-5E3C-90184AA2AF78}"/>
              </a:ext>
            </a:extLst>
          </p:cNvPr>
          <p:cNvSpPr txBox="1"/>
          <p:nvPr/>
        </p:nvSpPr>
        <p:spPr>
          <a:xfrm>
            <a:off x="3285937" y="2035614"/>
            <a:ext cx="335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+mn-lt"/>
              </a:rPr>
              <a:t>HUMAN </a:t>
            </a:r>
            <a:br>
              <a:rPr lang="en-GB" sz="2800" b="1" dirty="0">
                <a:latin typeface="+mn-lt"/>
              </a:rPr>
            </a:br>
            <a:r>
              <a:rPr lang="en-GB" sz="2800" b="1" dirty="0">
                <a:latin typeface="+mn-lt"/>
              </a:rPr>
              <a:t>CREATIVITY </a:t>
            </a:r>
          </a:p>
          <a:p>
            <a:pPr algn="ctr"/>
            <a:r>
              <a:rPr lang="en-GB" b="1" dirty="0">
                <a:latin typeface="+mn-lt"/>
              </a:rPr>
              <a:t>VS</a:t>
            </a:r>
            <a:r>
              <a:rPr lang="en-GB" sz="2800" b="1" dirty="0">
                <a:latin typeface="+mn-lt"/>
              </a:rPr>
              <a:t> </a:t>
            </a:r>
          </a:p>
          <a:p>
            <a:pPr algn="ctr"/>
            <a:r>
              <a:rPr lang="en-GB" sz="2800" b="1" dirty="0">
                <a:latin typeface="+mn-lt"/>
              </a:rPr>
              <a:t>ARTIFICIAL (AI) CREATIVITY</a:t>
            </a:r>
          </a:p>
        </p:txBody>
      </p:sp>
      <p:sp>
        <p:nvSpPr>
          <p:cNvPr id="70" name="Rectangle 69">
            <a:hlinkClick r:id="rId7"/>
            <a:extLst>
              <a:ext uri="{FF2B5EF4-FFF2-40B4-BE49-F238E27FC236}">
                <a16:creationId xmlns:a16="http://schemas.microsoft.com/office/drawing/2014/main" id="{FAE888DA-3558-98F0-AB94-BDA7594E1691}"/>
              </a:ext>
            </a:extLst>
          </p:cNvPr>
          <p:cNvSpPr/>
          <p:nvPr/>
        </p:nvSpPr>
        <p:spPr>
          <a:xfrm>
            <a:off x="3071350" y="4503292"/>
            <a:ext cx="3992243" cy="830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178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Delicate Information Table Graph</dc:title>
  <dc:creator>G</dc:creator>
  <cp:keywords>DAGIavbSA1k,BAFq2-KhnGk</cp:keywords>
  <cp:lastModifiedBy>Gil Dekel</cp:lastModifiedBy>
  <cp:revision>6</cp:revision>
  <dcterms:created xsi:type="dcterms:W3CDTF">2024-06-18T14:13:21Z</dcterms:created>
  <dcterms:modified xsi:type="dcterms:W3CDTF">2024-07-01T08:16:58Z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2024-06-18T00:00:00Z</vt:filetime>
  </property>
  <property fmtid="{D5CDD505-2E9C-101B-9397-08002B2CF9AE}" pid="3" name="Creator">
    <vt:lpwstr>Canva</vt:lpwstr>
  </property>
  <property fmtid="{D5CDD505-2E9C-101B-9397-08002B2CF9AE}" pid="4" name="LastSaved">
    <vt:filetime>2024-06-18T00:00:00Z</vt:filetime>
  </property>
  <property fmtid="{D5CDD505-2E9C-101B-9397-08002B2CF9AE}" pid="5" name="Producer">
    <vt:lpwstr>Canva</vt:lpwstr>
  </property>
</Properties>
</file>